
<file path=[Content_Types].xml><?xml version="1.0" encoding="utf-8"?>
<Types xmlns="http://schemas.openxmlformats.org/package/2006/content-types">
  <Default Extension="png" ContentType="image/png"/>
  <Default Extension="tmp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gif" ContentType="image/gif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theme/theme2.xml" ContentType="application/vnd.openxmlformats-officedocument.theme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theme/theme3.xml" ContentType="application/vnd.openxmlformats-officedocument.theme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theme/theme4.xml" ContentType="application/vnd.openxmlformats-officedocument.theme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105.xml" ContentType="application/vnd.openxmlformats-officedocument.presentationml.slideLayout+xml"/>
  <Override PartName="/ppt/slideLayouts/slideLayout106.xml" ContentType="application/vnd.openxmlformats-officedocument.presentationml.slideLayout+xml"/>
  <Override PartName="/ppt/slideLayouts/slideLayout107.xml" ContentType="application/vnd.openxmlformats-officedocument.presentationml.slideLayout+xml"/>
  <Override PartName="/ppt/theme/theme5.xml" ContentType="application/vnd.openxmlformats-officedocument.theme+xml"/>
  <Override PartName="/ppt/slideLayouts/slideLayout108.xml" ContentType="application/vnd.openxmlformats-officedocument.presentationml.slideLayout+xml"/>
  <Override PartName="/ppt/slideLayouts/slideLayout109.xml" ContentType="application/vnd.openxmlformats-officedocument.presentationml.slideLayout+xml"/>
  <Override PartName="/ppt/slideLayouts/slideLayout110.xml" ContentType="application/vnd.openxmlformats-officedocument.presentationml.slideLayout+xml"/>
  <Override PartName="/ppt/slideLayouts/slideLayout111.xml" ContentType="application/vnd.openxmlformats-officedocument.presentationml.slideLayout+xml"/>
  <Override PartName="/ppt/slideLayouts/slideLayout112.xml" ContentType="application/vnd.openxmlformats-officedocument.presentationml.slideLayout+xml"/>
  <Override PartName="/ppt/slideLayouts/slideLayout113.xml" ContentType="application/vnd.openxmlformats-officedocument.presentationml.slideLayout+xml"/>
  <Override PartName="/ppt/slideLayouts/slideLayout114.xml" ContentType="application/vnd.openxmlformats-officedocument.presentationml.slideLayout+xml"/>
  <Override PartName="/ppt/slideLayouts/slideLayout115.xml" ContentType="application/vnd.openxmlformats-officedocument.presentationml.slideLayout+xml"/>
  <Override PartName="/ppt/slideLayouts/slideLayout116.xml" ContentType="application/vnd.openxmlformats-officedocument.presentationml.slideLayout+xml"/>
  <Override PartName="/ppt/slideLayouts/slideLayout117.xml" ContentType="application/vnd.openxmlformats-officedocument.presentationml.slideLayout+xml"/>
  <Override PartName="/ppt/slideLayouts/slideLayout118.xml" ContentType="application/vnd.openxmlformats-officedocument.presentationml.slideLayout+xml"/>
  <Override PartName="/ppt/slideLayouts/slideLayout119.xml" ContentType="application/vnd.openxmlformats-officedocument.presentationml.slideLayout+xml"/>
  <Override PartName="/ppt/slideLayouts/slideLayout120.xml" ContentType="application/vnd.openxmlformats-officedocument.presentationml.slideLayout+xml"/>
  <Override PartName="/ppt/slideLayouts/slideLayout121.xml" ContentType="application/vnd.openxmlformats-officedocument.presentationml.slideLayout+xml"/>
  <Override PartName="/ppt/slideLayouts/slideLayout122.xml" ContentType="application/vnd.openxmlformats-officedocument.presentationml.slideLayout+xml"/>
  <Override PartName="/ppt/slideLayouts/slideLayout123.xml" ContentType="application/vnd.openxmlformats-officedocument.presentationml.slideLayout+xml"/>
  <Override PartName="/ppt/slideLayouts/slideLayout124.xml" ContentType="application/vnd.openxmlformats-officedocument.presentationml.slideLayout+xml"/>
  <Override PartName="/ppt/slideLayouts/slideLayout125.xml" ContentType="application/vnd.openxmlformats-officedocument.presentationml.slideLayout+xml"/>
  <Override PartName="/ppt/slideLayouts/slideLayout126.xml" ContentType="application/vnd.openxmlformats-officedocument.presentationml.slideLayout+xml"/>
  <Override PartName="/ppt/slideLayouts/slideLayout127.xml" ContentType="application/vnd.openxmlformats-officedocument.presentationml.slideLayout+xml"/>
  <Override PartName="/ppt/slideLayouts/slideLayout128.xml" ContentType="application/vnd.openxmlformats-officedocument.presentationml.slideLayout+xml"/>
  <Override PartName="/ppt/slideLayouts/slideLayout129.xml" ContentType="application/vnd.openxmlformats-officedocument.presentationml.slideLayout+xml"/>
  <Override PartName="/ppt/slideLayouts/slideLayout130.xml" ContentType="application/vnd.openxmlformats-officedocument.presentationml.slideLayout+xml"/>
  <Override PartName="/ppt/slideLayouts/slideLayout131.xml" ContentType="application/vnd.openxmlformats-officedocument.presentationml.slideLayout+xml"/>
  <Override PartName="/ppt/theme/theme6.xml" ContentType="application/vnd.openxmlformats-officedocument.theme+xml"/>
  <Override PartName="/ppt/slideLayouts/slideLayout132.xml" ContentType="application/vnd.openxmlformats-officedocument.presentationml.slideLayout+xml"/>
  <Override PartName="/ppt/slideLayouts/slideLayout133.xml" ContentType="application/vnd.openxmlformats-officedocument.presentationml.slideLayout+xml"/>
  <Override PartName="/ppt/slideLayouts/slideLayout134.xml" ContentType="application/vnd.openxmlformats-officedocument.presentationml.slideLayout+xml"/>
  <Override PartName="/ppt/slideLayouts/slideLayout135.xml" ContentType="application/vnd.openxmlformats-officedocument.presentationml.slideLayout+xml"/>
  <Override PartName="/ppt/slideLayouts/slideLayout136.xml" ContentType="application/vnd.openxmlformats-officedocument.presentationml.slideLayout+xml"/>
  <Override PartName="/ppt/slideLayouts/slideLayout137.xml" ContentType="application/vnd.openxmlformats-officedocument.presentationml.slideLayout+xml"/>
  <Override PartName="/ppt/slideLayouts/slideLayout138.xml" ContentType="application/vnd.openxmlformats-officedocument.presentationml.slideLayout+xml"/>
  <Override PartName="/ppt/slideLayouts/slideLayout139.xml" ContentType="application/vnd.openxmlformats-officedocument.presentationml.slideLayout+xml"/>
  <Override PartName="/ppt/slideLayouts/slideLayout140.xml" ContentType="application/vnd.openxmlformats-officedocument.presentationml.slideLayout+xml"/>
  <Override PartName="/ppt/slideLayouts/slideLayout141.xml" ContentType="application/vnd.openxmlformats-officedocument.presentationml.slideLayout+xml"/>
  <Override PartName="/ppt/slideLayouts/slideLayout142.xml" ContentType="application/vnd.openxmlformats-officedocument.presentationml.slideLayout+xml"/>
  <Override PartName="/ppt/slideLayouts/slideLayout143.xml" ContentType="application/vnd.openxmlformats-officedocument.presentationml.slideLayout+xml"/>
  <Override PartName="/ppt/slideLayouts/slideLayout144.xml" ContentType="application/vnd.openxmlformats-officedocument.presentationml.slideLayout+xml"/>
  <Override PartName="/ppt/slideLayouts/slideLayout145.xml" ContentType="application/vnd.openxmlformats-officedocument.presentationml.slideLayout+xml"/>
  <Override PartName="/ppt/slideLayouts/slideLayout146.xml" ContentType="application/vnd.openxmlformats-officedocument.presentationml.slideLayout+xml"/>
  <Override PartName="/ppt/slideLayouts/slideLayout147.xml" ContentType="application/vnd.openxmlformats-officedocument.presentationml.slideLayout+xml"/>
  <Override PartName="/ppt/slideLayouts/slideLayout148.xml" ContentType="application/vnd.openxmlformats-officedocument.presentationml.slideLayout+xml"/>
  <Override PartName="/ppt/slideLayouts/slideLayout149.xml" ContentType="application/vnd.openxmlformats-officedocument.presentationml.slideLayout+xml"/>
  <Override PartName="/ppt/slideLayouts/slideLayout150.xml" ContentType="application/vnd.openxmlformats-officedocument.presentationml.slideLayout+xml"/>
  <Override PartName="/ppt/slideLayouts/slideLayout151.xml" ContentType="application/vnd.openxmlformats-officedocument.presentationml.slideLayout+xml"/>
  <Override PartName="/ppt/slideLayouts/slideLayout152.xml" ContentType="application/vnd.openxmlformats-officedocument.presentationml.slideLayout+xml"/>
  <Override PartName="/ppt/slideLayouts/slideLayout153.xml" ContentType="application/vnd.openxmlformats-officedocument.presentationml.slideLayout+xml"/>
  <Override PartName="/ppt/theme/theme7.xml" ContentType="application/vnd.openxmlformats-officedocument.theme+xml"/>
  <Override PartName="/ppt/slideLayouts/slideLayout154.xml" ContentType="application/vnd.openxmlformats-officedocument.presentationml.slideLayout+xml"/>
  <Override PartName="/ppt/slideLayouts/slideLayout155.xml" ContentType="application/vnd.openxmlformats-officedocument.presentationml.slideLayout+xml"/>
  <Override PartName="/ppt/slideLayouts/slideLayout156.xml" ContentType="application/vnd.openxmlformats-officedocument.presentationml.slideLayout+xml"/>
  <Override PartName="/ppt/slideLayouts/slideLayout157.xml" ContentType="application/vnd.openxmlformats-officedocument.presentationml.slideLayout+xml"/>
  <Override PartName="/ppt/slideLayouts/slideLayout158.xml" ContentType="application/vnd.openxmlformats-officedocument.presentationml.slideLayout+xml"/>
  <Override PartName="/ppt/slideLayouts/slideLayout159.xml" ContentType="application/vnd.openxmlformats-officedocument.presentationml.slideLayout+xml"/>
  <Override PartName="/ppt/slideLayouts/slideLayout160.xml" ContentType="application/vnd.openxmlformats-officedocument.presentationml.slideLayout+xml"/>
  <Override PartName="/ppt/slideLayouts/slideLayout161.xml" ContentType="application/vnd.openxmlformats-officedocument.presentationml.slideLayout+xml"/>
  <Override PartName="/ppt/slideLayouts/slideLayout162.xml" ContentType="application/vnd.openxmlformats-officedocument.presentationml.slideLayout+xml"/>
  <Override PartName="/ppt/slideLayouts/slideLayout163.xml" ContentType="application/vnd.openxmlformats-officedocument.presentationml.slideLayout+xml"/>
  <Override PartName="/ppt/slideLayouts/slideLayout164.xml" ContentType="application/vnd.openxmlformats-officedocument.presentationml.slideLayout+xml"/>
  <Override PartName="/ppt/slideLayouts/slideLayout165.xml" ContentType="application/vnd.openxmlformats-officedocument.presentationml.slideLayout+xml"/>
  <Override PartName="/ppt/slideLayouts/slideLayout166.xml" ContentType="application/vnd.openxmlformats-officedocument.presentationml.slideLayout+xml"/>
  <Override PartName="/ppt/slideLayouts/slideLayout167.xml" ContentType="application/vnd.openxmlformats-officedocument.presentationml.slideLayout+xml"/>
  <Override PartName="/ppt/slideLayouts/slideLayout168.xml" ContentType="application/vnd.openxmlformats-officedocument.presentationml.slideLayout+xml"/>
  <Override PartName="/ppt/slideLayouts/slideLayout169.xml" ContentType="application/vnd.openxmlformats-officedocument.presentationml.slideLayout+xml"/>
  <Override PartName="/ppt/slideLayouts/slideLayout170.xml" ContentType="application/vnd.openxmlformats-officedocument.presentationml.slideLayout+xml"/>
  <Override PartName="/ppt/slideLayouts/slideLayout171.xml" ContentType="application/vnd.openxmlformats-officedocument.presentationml.slideLayout+xml"/>
  <Override PartName="/ppt/theme/theme8.xml" ContentType="application/vnd.openxmlformats-officedocument.theme+xml"/>
  <Override PartName="/ppt/theme/theme9.xml" ContentType="application/vnd.openxmlformats-officedocument.theme+xml"/>
  <Override PartName="/ppt/theme/theme10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4229" r:id="rId4"/>
    <p:sldMasterId id="2147484310" r:id="rId5"/>
    <p:sldMasterId id="2147484341" r:id="rId6"/>
    <p:sldMasterId id="2147484366" r:id="rId7"/>
    <p:sldMasterId id="2147484388" r:id="rId8"/>
    <p:sldMasterId id="2147484412" r:id="rId9"/>
    <p:sldMasterId id="2147484439" r:id="rId10"/>
    <p:sldMasterId id="2147484462" r:id="rId11"/>
  </p:sldMasterIdLst>
  <p:notesMasterIdLst>
    <p:notesMasterId r:id="rId39"/>
  </p:notesMasterIdLst>
  <p:handoutMasterIdLst>
    <p:handoutMasterId r:id="rId40"/>
  </p:handoutMasterIdLst>
  <p:sldIdLst>
    <p:sldId id="1408" r:id="rId12"/>
    <p:sldId id="1416" r:id="rId13"/>
    <p:sldId id="1470" r:id="rId14"/>
    <p:sldId id="1471" r:id="rId15"/>
    <p:sldId id="1472" r:id="rId16"/>
    <p:sldId id="1461" r:id="rId17"/>
    <p:sldId id="1467" r:id="rId18"/>
    <p:sldId id="1462" r:id="rId19"/>
    <p:sldId id="1463" r:id="rId20"/>
    <p:sldId id="1469" r:id="rId21"/>
    <p:sldId id="1466" r:id="rId22"/>
    <p:sldId id="1464" r:id="rId23"/>
    <p:sldId id="1468" r:id="rId24"/>
    <p:sldId id="1457" r:id="rId25"/>
    <p:sldId id="1475" r:id="rId26"/>
    <p:sldId id="1474" r:id="rId27"/>
    <p:sldId id="1473" r:id="rId28"/>
    <p:sldId id="1476" r:id="rId29"/>
    <p:sldId id="1480" r:id="rId30"/>
    <p:sldId id="1481" r:id="rId31"/>
    <p:sldId id="1482" r:id="rId32"/>
    <p:sldId id="1483" r:id="rId33"/>
    <p:sldId id="1484" r:id="rId34"/>
    <p:sldId id="1485" r:id="rId35"/>
    <p:sldId id="1486" r:id="rId36"/>
    <p:sldId id="1487" r:id="rId37"/>
    <p:sldId id="1454" r:id="rId38"/>
  </p:sldIdLst>
  <p:sldSz cx="12436475" cy="6994525"/>
  <p:notesSz cx="6858000" cy="9144000"/>
  <p:defaultTextStyle>
    <a:defPPr>
      <a:defRPr lang="en-US"/>
    </a:defPPr>
    <a:lvl1pPr marL="0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66371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32742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99113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65484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331856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98226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64597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730969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Saku Uchikawa" initials="SU" lastIdx="11" clrIdx="0"/>
  <p:cmAuthor id="1" name="Mary Feil-Jacobs" initials="MFJ" lastIdx="43" clrIdx="1"/>
  <p:cmAuthor id="2" name="Monica Lueder" initials="ML" lastIdx="22" clrIdx="2">
    <p:extLst>
      <p:ext uri="{19B8F6BF-5375-455C-9EA6-DF929625EA0E}">
        <p15:presenceInfo xmlns:p15="http://schemas.microsoft.com/office/powerpoint/2012/main" userId="S-1-5-21-2127521184-1604012920-1887927527-2598260" providerId="AD"/>
      </p:ext>
    </p:extLst>
  </p:cmAuthor>
  <p:cmAuthor id="3" name="Mary Feil-Jacobs" initials="MF" lastIdx="22" clrIdx="3">
    <p:extLst>
      <p:ext uri="{19B8F6BF-5375-455C-9EA6-DF929625EA0E}">
        <p15:presenceInfo xmlns:p15="http://schemas.microsoft.com/office/powerpoint/2012/main" userId="S-1-5-21-2127521184-1604012920-1887927527-65006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02020"/>
    <a:srgbClr val="292929"/>
    <a:srgbClr val="FFFFFF"/>
    <a:srgbClr val="BAD80A"/>
    <a:srgbClr val="A80000"/>
    <a:srgbClr val="5C2D91"/>
    <a:srgbClr val="0078D7"/>
    <a:srgbClr val="107C10"/>
    <a:srgbClr val="000000"/>
    <a:srgbClr val="D83B0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79157" autoAdjust="0"/>
  </p:normalViewPr>
  <p:slideViewPr>
    <p:cSldViewPr>
      <p:cViewPr varScale="1">
        <p:scale>
          <a:sx n="80" d="100"/>
          <a:sy n="80" d="100"/>
        </p:scale>
        <p:origin x="645" y="45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75" d="100"/>
        <a:sy n="75" d="100"/>
      </p:scale>
      <p:origin x="0" y="0"/>
    </p:cViewPr>
  </p:sorterViewPr>
  <p:notesViewPr>
    <p:cSldViewPr showGuides="1">
      <p:cViewPr varScale="1">
        <p:scale>
          <a:sx n="81" d="100"/>
          <a:sy n="81" d="100"/>
        </p:scale>
        <p:origin x="3894" y="84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Master" Target="slideMasters/slideMaster5.xml"/><Relationship Id="rId13" Type="http://schemas.openxmlformats.org/officeDocument/2006/relationships/slide" Target="slides/slide2.xml"/><Relationship Id="rId18" Type="http://schemas.openxmlformats.org/officeDocument/2006/relationships/slide" Target="slides/slide7.xml"/><Relationship Id="rId26" Type="http://schemas.openxmlformats.org/officeDocument/2006/relationships/slide" Target="slides/slide15.xml"/><Relationship Id="rId39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21" Type="http://schemas.openxmlformats.org/officeDocument/2006/relationships/slide" Target="slides/slide10.xml"/><Relationship Id="rId34" Type="http://schemas.openxmlformats.org/officeDocument/2006/relationships/slide" Target="slides/slide23.xml"/><Relationship Id="rId42" Type="http://schemas.openxmlformats.org/officeDocument/2006/relationships/presProps" Target="presProps.xml"/><Relationship Id="rId7" Type="http://schemas.openxmlformats.org/officeDocument/2006/relationships/slideMaster" Target="slideMasters/slideMaster4.xml"/><Relationship Id="rId12" Type="http://schemas.openxmlformats.org/officeDocument/2006/relationships/slide" Target="slides/slide1.xml"/><Relationship Id="rId17" Type="http://schemas.openxmlformats.org/officeDocument/2006/relationships/slide" Target="slides/slide6.xml"/><Relationship Id="rId25" Type="http://schemas.openxmlformats.org/officeDocument/2006/relationships/slide" Target="slides/slide14.xml"/><Relationship Id="rId33" Type="http://schemas.openxmlformats.org/officeDocument/2006/relationships/slide" Target="slides/slide22.xml"/><Relationship Id="rId38" Type="http://schemas.openxmlformats.org/officeDocument/2006/relationships/slide" Target="slides/slide27.xml"/><Relationship Id="rId2" Type="http://schemas.openxmlformats.org/officeDocument/2006/relationships/customXml" Target="../customXml/item2.xml"/><Relationship Id="rId16" Type="http://schemas.openxmlformats.org/officeDocument/2006/relationships/slide" Target="slides/slide5.xml"/><Relationship Id="rId20" Type="http://schemas.openxmlformats.org/officeDocument/2006/relationships/slide" Target="slides/slide9.xml"/><Relationship Id="rId29" Type="http://schemas.openxmlformats.org/officeDocument/2006/relationships/slide" Target="slides/slide18.xml"/><Relationship Id="rId41" Type="http://schemas.openxmlformats.org/officeDocument/2006/relationships/commentAuthors" Target="commentAuthors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3.xml"/><Relationship Id="rId11" Type="http://schemas.openxmlformats.org/officeDocument/2006/relationships/slideMaster" Target="slideMasters/slideMaster8.xml"/><Relationship Id="rId24" Type="http://schemas.openxmlformats.org/officeDocument/2006/relationships/slide" Target="slides/slide13.xml"/><Relationship Id="rId32" Type="http://schemas.openxmlformats.org/officeDocument/2006/relationships/slide" Target="slides/slide21.xml"/><Relationship Id="rId37" Type="http://schemas.openxmlformats.org/officeDocument/2006/relationships/slide" Target="slides/slide26.xml"/><Relationship Id="rId40" Type="http://schemas.openxmlformats.org/officeDocument/2006/relationships/handoutMaster" Target="handoutMasters/handoutMaster1.xml"/><Relationship Id="rId45" Type="http://schemas.openxmlformats.org/officeDocument/2006/relationships/tableStyles" Target="tableStyles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4.xml"/><Relationship Id="rId23" Type="http://schemas.openxmlformats.org/officeDocument/2006/relationships/slide" Target="slides/slide12.xml"/><Relationship Id="rId28" Type="http://schemas.openxmlformats.org/officeDocument/2006/relationships/slide" Target="slides/slide17.xml"/><Relationship Id="rId36" Type="http://schemas.openxmlformats.org/officeDocument/2006/relationships/slide" Target="slides/slide25.xml"/><Relationship Id="rId10" Type="http://schemas.openxmlformats.org/officeDocument/2006/relationships/slideMaster" Target="slideMasters/slideMaster7.xml"/><Relationship Id="rId19" Type="http://schemas.openxmlformats.org/officeDocument/2006/relationships/slide" Target="slides/slide8.xml"/><Relationship Id="rId31" Type="http://schemas.openxmlformats.org/officeDocument/2006/relationships/slide" Target="slides/slide20.xml"/><Relationship Id="rId44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Master" Target="slideMasters/slideMaster6.xml"/><Relationship Id="rId14" Type="http://schemas.openxmlformats.org/officeDocument/2006/relationships/slide" Target="slides/slide3.xml"/><Relationship Id="rId22" Type="http://schemas.openxmlformats.org/officeDocument/2006/relationships/slide" Target="slides/slide11.xml"/><Relationship Id="rId27" Type="http://schemas.openxmlformats.org/officeDocument/2006/relationships/slide" Target="slides/slide16.xml"/><Relationship Id="rId30" Type="http://schemas.openxmlformats.org/officeDocument/2006/relationships/slide" Target="slides/slide19.xml"/><Relationship Id="rId35" Type="http://schemas.openxmlformats.org/officeDocument/2006/relationships/slide" Target="slides/slide24.xml"/><Relationship Id="rId43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10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Header Placeholder 5"/>
          <p:cNvSpPr>
            <a:spLocks noGrp="1"/>
          </p:cNvSpPr>
          <p:nvPr>
            <p:ph type="hdr" sz="quarter"/>
          </p:nvPr>
        </p:nvSpPr>
        <p:spPr>
          <a:xfrm>
            <a:off x="0" y="-11574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r>
              <a:rPr lang="en-US" dirty="0">
                <a:latin typeface="Segoe UI" pitchFamily="34" charset="0"/>
              </a:rPr>
              <a:t>Microsoft 2016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C8D045D-9A66-44E7-900A-FC6D0BD4E54A}" type="datetime8">
              <a:rPr lang="en-US" smtClean="0">
                <a:latin typeface="Segoe UI" pitchFamily="34" charset="0"/>
              </a:rPr>
              <a:t>11/30/2016 8:22 AM</a:t>
            </a:fld>
            <a:endParaRPr lang="en-US" dirty="0">
              <a:latin typeface="Segoe UI" pitchFamily="34" charset="0"/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5795010" cy="33243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marL="398463" defTabSz="914099" eaLnBrk="0" hangingPunct="0"/>
            <a:r>
              <a:rPr lang="en-US" sz="4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2016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3"/>
          </p:nvPr>
        </p:nvSpPr>
        <p:spPr>
          <a:xfrm>
            <a:off x="5783579" y="8685213"/>
            <a:ext cx="1072833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EC9E9D6-92A0-482B-A603-C9BA7FFB8190}" type="slidenum">
              <a:rPr lang="en-US" smtClean="0">
                <a:latin typeface="Segoe UI" pitchFamily="34" charset="0"/>
              </a:rPr>
              <a:t>‹#›</a:t>
            </a:fld>
            <a:endParaRPr lang="en-US" dirty="0">
              <a:latin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04595630"/>
      </p:ext>
    </p:extLst>
  </p:cSld>
  <p:clrMap bg1="lt1" tx1="dk1" bg2="lt2" tx2="dk2" accent1="accent1" accent2="accent2" accent3="accent3" accent4="accent4" accent5="accent5" accent6="accent6" hlink="hlink" folHlink="folHlink"/>
  <p:hf/>
</p:handoutMaster>
</file>

<file path=ppt/media/hdphoto1.wdp>
</file>

<file path=ppt/media/hdphoto2.wdp>
</file>

<file path=ppt/media/image1.png>
</file>

<file path=ppt/media/image10.png>
</file>

<file path=ppt/media/image11.png>
</file>

<file path=ppt/media/image12.png>
</file>

<file path=ppt/media/image13.jpg>
</file>

<file path=ppt/media/image14.png>
</file>

<file path=ppt/media/image15.jpeg>
</file>

<file path=ppt/media/image16.png>
</file>

<file path=ppt/media/image17.png>
</file>

<file path=ppt/media/image18.tmp>
</file>

<file path=ppt/media/image19.tmp>
</file>

<file path=ppt/media/image20.tmp>
</file>

<file path=ppt/media/image21.tmp>
</file>

<file path=ppt/media/image22.gif>
</file>

<file path=ppt/media/image23.png>
</file>

<file path=ppt/media/image24.png>
</file>

<file path=ppt/media/image25.png>
</file>

<file path=ppt/media/image3.png>
</file>

<file path=ppt/media/image4.jpg>
</file>

<file path=ppt/media/image5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9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Header Placeholder 7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Segoe UI" pitchFamily="34" charset="0"/>
              </a:defRPr>
            </a:lvl1pPr>
          </a:lstStyle>
          <a:p>
            <a:r>
              <a:rPr lang="en-US" dirty="0"/>
              <a:t>Microsoft 2016</a:t>
            </a:r>
          </a:p>
        </p:txBody>
      </p:sp>
      <p:sp>
        <p:nvSpPr>
          <p:cNvPr id="9" name="Slide Image Placeholder 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4"/>
          </p:nvPr>
        </p:nvSpPr>
        <p:spPr>
          <a:xfrm>
            <a:off x="0" y="8686800"/>
            <a:ext cx="5920740" cy="35596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marL="571500" indent="0" algn="l">
              <a:defRPr sz="1200"/>
            </a:lvl1pPr>
          </a:lstStyle>
          <a:p>
            <a:pPr defTabSz="914099" eaLnBrk="0" hangingPunct="0"/>
            <a:r>
              <a:rPr lang="en-US" sz="400" dirty="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2016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11" name="Date Placeholder 10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Segoe UI" pitchFamily="34" charset="0"/>
              </a:defRPr>
            </a:lvl1pPr>
          </a:lstStyle>
          <a:p>
            <a:fld id="{38EEC551-8CDA-4EB6-89BB-2A86C9F091C8}" type="datetime8">
              <a:rPr lang="en-US" smtClean="0"/>
              <a:t>11/30/2016 8:22 AM</a:t>
            </a:fld>
            <a:endParaRPr lang="en-US" dirty="0"/>
          </a:p>
        </p:txBody>
      </p:sp>
      <p:sp>
        <p:nvSpPr>
          <p:cNvPr id="12" name="Notes Placeholder 11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3" name="Slide Number Placeholder 12"/>
          <p:cNvSpPr>
            <a:spLocks noGrp="1"/>
          </p:cNvSpPr>
          <p:nvPr>
            <p:ph type="sldNum" sz="quarter" idx="5"/>
          </p:nvPr>
        </p:nvSpPr>
        <p:spPr>
          <a:xfrm>
            <a:off x="5909309" y="8685213"/>
            <a:ext cx="947103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Segoe UI" pitchFamily="34" charset="0"/>
              </a:defRPr>
            </a:lvl1pPr>
          </a:lstStyle>
          <a:p>
            <a:fld id="{B4008EB6-D09E-4580-8CD6-DDB14511944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4648265"/>
      </p:ext>
    </p:extLst>
  </p:cSld>
  <p:clrMap bg1="lt1" tx1="dk1" bg2="lt2" tx2="dk2" accent1="accent1" accent2="accent2" accent3="accent3" accent4="accent4" accent5="accent5" accent6="accent6" hlink="hlink" folHlink="folHlink"/>
  <p:hf/>
  <p:notesStyle>
    <a:lvl1pPr marL="0" algn="l" defTabSz="932742" rtl="0" eaLnBrk="1" latinLnBrk="0" hangingPunct="1">
      <a:lnSpc>
        <a:spcPct val="90000"/>
      </a:lnSpc>
      <a:spcAft>
        <a:spcPts val="340"/>
      </a:spcAft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1pPr>
    <a:lvl2pPr marL="217262" indent="-107956" algn="l" defTabSz="932742" rtl="0" eaLnBrk="1" latinLnBrk="0" hangingPunct="1">
      <a:lnSpc>
        <a:spcPct val="90000"/>
      </a:lnSpc>
      <a:spcAft>
        <a:spcPts val="340"/>
      </a:spcAft>
      <a:buFont typeface="Arial" pitchFamily="34" charset="0"/>
      <a:buChar char="•"/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2pPr>
    <a:lvl3pPr marL="334664" indent="-117403" algn="l" defTabSz="932742" rtl="0" eaLnBrk="1" latinLnBrk="0" hangingPunct="1">
      <a:lnSpc>
        <a:spcPct val="90000"/>
      </a:lnSpc>
      <a:spcAft>
        <a:spcPts val="340"/>
      </a:spcAft>
      <a:buFont typeface="Arial" pitchFamily="34" charset="0"/>
      <a:buChar char="•"/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3pPr>
    <a:lvl4pPr marL="492551" indent="-149789" algn="l" defTabSz="932742" rtl="0" eaLnBrk="1" latinLnBrk="0" hangingPunct="1">
      <a:lnSpc>
        <a:spcPct val="90000"/>
      </a:lnSpc>
      <a:spcAft>
        <a:spcPts val="340"/>
      </a:spcAft>
      <a:buFont typeface="Arial" pitchFamily="34" charset="0"/>
      <a:buChar char="•"/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4pPr>
    <a:lvl5pPr marL="627496" indent="-117403" algn="l" defTabSz="932742" rtl="0" eaLnBrk="1" latinLnBrk="0" hangingPunct="1">
      <a:lnSpc>
        <a:spcPct val="90000"/>
      </a:lnSpc>
      <a:spcAft>
        <a:spcPts val="340"/>
      </a:spcAft>
      <a:buFont typeface="Arial" pitchFamily="34" charset="0"/>
      <a:buChar char="•"/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5pPr>
    <a:lvl6pPr marL="2331856" algn="l" defTabSz="93274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98226" algn="l" defTabSz="93274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64597" algn="l" defTabSz="93274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730969" algn="l" defTabSz="93274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Microsoft 2016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defTabSz="914099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" b="0" i="0" u="none" strike="noStrike" kern="0" cap="none" spc="0" normalizeH="0" baseline="0" noProof="0">
                <a:ln>
                  <a:noFill/>
                </a:ln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effectLst/>
                <a:uLnTx/>
                <a:uFillTx/>
                <a:latin typeface="Segoe UI" pitchFamily="34" charset="0"/>
                <a:ea typeface="Segoe UI" pitchFamily="34" charset="0"/>
                <a:cs typeface="Segoe UI" pitchFamily="34" charset="0"/>
              </a:rPr>
              <a:t>© 2016 Microsoft Corporation. All rights reserved. MICROSOFT MAKES NO WARRANTIES, EXPRESS, IMPLIED OR STATUTORY, AS TO THE INFORMATION IN THIS PRESENTATION.</a:t>
            </a:r>
            <a:endParaRPr kumimoji="0" lang="en-US" sz="400" b="0" i="0" u="none" strike="noStrike" kern="0" cap="none" spc="0" normalizeH="0" baseline="0" noProof="0" dirty="0">
              <a:ln>
                <a:noFill/>
              </a:ln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effectLst/>
              <a:uLnTx/>
              <a:uFillTx/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8EEC551-8CDA-4EB6-89BB-2A86C9F091C8}" type="datetime8">
              <a: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11/30/2016 8:22 AM</a:t>
            </a:fld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4008EB6-D09E-4580-8CD6-DDB14511944F}" type="slidenum">
              <a: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384216853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32742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34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 dirty="0"/>
              <a:t>Microsoft Connect 2016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2016 Microsoft Corporation. All rights reserved. MICROSOFT MAKES NO WARRANTIES, EXPRESS, IMPLIED OR STATUTORY, AS TO THE INFORMATION IN THIS PRESENTATION.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38EEC551-8CDA-4EB6-89BB-2A86C9F091C8}" type="datetime8">
              <a:rPr lang="en-US" smtClean="0"/>
              <a:t>11/30/2016 8:23 AM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23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610278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 dirty="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2014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90EC29EE-A8AD-4CE0-9C0B-116E0D4D7533}" type="datetime8">
              <a:rPr lang="en-US" smtClean="0"/>
              <a:t>11/30/2016 8:23 AM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24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3107229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 dirty="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2014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90EC29EE-A8AD-4CE0-9C0B-116E0D4D7533}" type="datetime8">
              <a:rPr lang="en-US" smtClean="0"/>
              <a:t>11/30/2016 8:23 AM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4025036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 dirty="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2014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90EC29EE-A8AD-4CE0-9C0B-116E0D4D7533}" type="datetime8">
              <a:rPr lang="en-US" smtClean="0"/>
              <a:t>11/30/2016 8:23 AM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26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1729545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/>
              <a:t>Microsoft 2016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2016 Microsoft Corporation. All rights reserved. MICROSOFT MAKES NO WARRANTIES, EXPRESS, IMPLIED OR STATUTORY, AS TO THE INFORMATION IN THIS PRESENTATION.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38EEC551-8CDA-4EB6-89BB-2A86C9F091C8}" type="datetime8">
              <a:rPr lang="en-US" smtClean="0"/>
              <a:t>11/30/2016 8:22 AM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130330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900" kern="1200" dirty="0">
                <a:solidFill>
                  <a:schemeClr val="tx1"/>
                </a:solidFill>
                <a:effectLst/>
                <a:latin typeface="Segoe UI Light" pitchFamily="34" charset="0"/>
                <a:ea typeface="+mn-ea"/>
                <a:cs typeface="+mn-cs"/>
              </a:rPr>
              <a:t>CLI 2.0 and the new Fluent SDK are actually built from the Swagger specs for the Azure service endpoints. </a:t>
            </a:r>
            <a:r>
              <a:rPr lang="en-US" sz="900" kern="1200">
                <a:solidFill>
                  <a:schemeClr val="tx1"/>
                </a:solidFill>
                <a:effectLst/>
                <a:latin typeface="Segoe UI Light" pitchFamily="34" charset="0"/>
                <a:ea typeface="+mn-ea"/>
                <a:cs typeface="+mn-cs"/>
              </a:rPr>
              <a:t>It's a full end-to-end automated pipeline, so when a service is added or updated, everything's up to date and in-sync: CLI (both commands and help), SDK, docs.</a:t>
            </a:r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/>
              <a:t>Microsoft 2016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2016 Microsoft Corporation. All rights reserved. MICROSOFT MAKES NO WARRANTIES, EXPRESS, IMPLIED OR STATUTORY, AS TO THE INFORMATION IN THIS PRESENTATION.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38EEC551-8CDA-4EB6-89BB-2A86C9F091C8}" type="datetime8">
              <a:rPr lang="en-US" smtClean="0"/>
              <a:t>11/30/2016 8:22 AM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012291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Microsoft Ignite 2016</a:t>
            </a: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defTabSz="914099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" b="0" i="0" u="none" strike="noStrike" kern="0" cap="none" spc="0" normalizeH="0" baseline="0" noProof="0">
                <a:ln>
                  <a:noFill/>
                </a:ln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effectLst/>
                <a:uLnTx/>
                <a:uFillTx/>
                <a:latin typeface="Segoe UI" pitchFamily="34" charset="0"/>
                <a:ea typeface="Segoe UI" pitchFamily="34" charset="0"/>
                <a:cs typeface="Segoe UI" pitchFamily="34" charset="0"/>
              </a:rPr>
              <a:t>© 2016 Microsoft Corporation. All rights reserved. MICROSOFT MAKES NO WARRANTIES, EXPRESS, IMPLIED OR STATUTORY, AS TO THE INFORMATION IN THIS PRESENTATION.</a:t>
            </a:r>
            <a:endParaRPr kumimoji="0" lang="en-US" sz="400" b="0" i="0" u="none" strike="noStrike" kern="0" cap="none" spc="0" normalizeH="0" baseline="0" noProof="0" dirty="0">
              <a:ln>
                <a:noFill/>
              </a:ln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effectLst/>
              <a:uLnTx/>
              <a:uFillTx/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8EEC551-8CDA-4EB6-89BB-2A86C9F091C8}" type="datetime8">
              <a: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11/30/2016 8:22 AM</a:t>
            </a:fld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4008EB6-D09E-4580-8CD6-DDB14511944F}" type="slidenum">
              <a: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12</a:t>
            </a:fld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21911681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This is a backup slide to quickly demo CLI 2.0 features</a:t>
            </a:r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Microsoft Ignite 2016</a:t>
            </a: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defTabSz="914099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" b="0" i="0" u="none" strike="noStrike" kern="0" cap="none" spc="0" normalizeH="0" baseline="0" noProof="0">
                <a:ln>
                  <a:noFill/>
                </a:ln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effectLst/>
                <a:uLnTx/>
                <a:uFillTx/>
                <a:latin typeface="Segoe UI" pitchFamily="34" charset="0"/>
                <a:ea typeface="Segoe UI" pitchFamily="34" charset="0"/>
                <a:cs typeface="Segoe UI" pitchFamily="34" charset="0"/>
              </a:rPr>
              <a:t>© 2016 Microsoft Corporation. All rights reserved. MICROSOFT MAKES NO WARRANTIES, EXPRESS, IMPLIED OR STATUTORY, AS TO THE INFORMATION IN THIS PRESENTATION.</a:t>
            </a:r>
            <a:endParaRPr kumimoji="0" lang="en-US" sz="400" b="0" i="0" u="none" strike="noStrike" kern="0" cap="none" spc="0" normalizeH="0" baseline="0" noProof="0" dirty="0">
              <a:ln>
                <a:noFill/>
              </a:ln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effectLst/>
              <a:uLnTx/>
              <a:uFillTx/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8EEC551-8CDA-4EB6-89BB-2A86C9F091C8}" type="datetime8">
              <a: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11/30/2016 8:22 AM</a:t>
            </a:fld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4008EB6-D09E-4580-8CD6-DDB14511944F}" type="slidenum">
              <a: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13</a:t>
            </a:fld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60035706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32742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34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 dirty="0"/>
              <a:t>Microsoft Connect 2016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2016 Microsoft Corporation. All rights reserved. MICROSOFT MAKES NO WARRANTIES, EXPRESS, IMPLIED OR STATUTORY, AS TO THE INFORMATION IN THIS PRESENTATION.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38EEC551-8CDA-4EB6-89BB-2A86C9F091C8}" type="datetime8">
              <a:rPr lang="en-US" smtClean="0"/>
              <a:t>11/30/2016 8:23 AM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481851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 dirty="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2014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90EC29EE-A8AD-4CE0-9C0B-116E0D4D7533}" type="datetime8">
              <a:rPr lang="en-US" smtClean="0"/>
              <a:t>11/30/2016 8:23 AM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5230943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 dirty="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2014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90EC29EE-A8AD-4CE0-9C0B-116E0D4D7533}" type="datetime8">
              <a:rPr lang="en-US" smtClean="0"/>
              <a:t>11/30/2016 8:23 AM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6853016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32742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34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 dirty="0"/>
              <a:t>Microsoft Connect 2016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2016 Microsoft Corporation. All rights reserved. MICROSOFT MAKES NO WARRANTIES, EXPRESS, IMPLIED OR STATUTORY, AS TO THE INFORMATION IN THIS PRESENTATION.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38EEC551-8CDA-4EB6-89BB-2A86C9F091C8}" type="datetime8">
              <a:rPr lang="en-US" smtClean="0"/>
              <a:t>11/30/2016 8:23 AM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22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832682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5.xml"/></Relationships>
</file>

<file path=ppt/slideLayouts/_rels/slideLayout1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0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5.xml"/></Relationships>
</file>

<file path=ppt/slideLayouts/_rels/slideLayout1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0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5.xml"/><Relationship Id="rId4" Type="http://schemas.microsoft.com/office/2007/relationships/hdphoto" Target="../media/hdphoto1.wdp"/></Relationships>
</file>

<file path=ppt/slideLayouts/_rels/slideLayout108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6.xml"/></Relationships>
</file>

<file path=ppt/slideLayouts/_rels/slideLayout10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Master" Target="../slideMasters/slideMaster6.xml"/></Relationships>
</file>

<file path=ppt/slideLayouts/_rels/slideLayout1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Master" Target="../slideMasters/slideMaster6.xml"/></Relationships>
</file>

<file path=ppt/slideLayouts/_rels/slideLayout1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6.xml"/></Relationships>
</file>

<file path=ppt/slideLayouts/_rels/slideLayout1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jpeg"/><Relationship Id="rId1" Type="http://schemas.openxmlformats.org/officeDocument/2006/relationships/slideMaster" Target="../slideMasters/slideMaster6.xml"/><Relationship Id="rId4" Type="http://schemas.openxmlformats.org/officeDocument/2006/relationships/image" Target="../media/image6.emf"/></Relationships>
</file>

<file path=ppt/slideLayouts/_rels/slideLayout1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7.xml"/></Relationships>
</file>

<file path=ppt/slideLayouts/_rels/slideLayout1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7.xml"/></Relationships>
</file>

<file path=ppt/slideLayouts/_rels/slideLayout1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7.xml"/></Relationships>
</file>

<file path=ppt/slideLayouts/_rels/slideLayout1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7.xml"/></Relationships>
</file>

<file path=ppt/slideLayouts/_rels/slideLayout1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7.xml"/></Relationships>
</file>

<file path=ppt/slideLayouts/_rels/slideLayout1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8.xml"/></Relationships>
</file>

<file path=ppt/slideLayouts/_rels/slideLayout1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8.xml"/></Relationships>
</file>

<file path=ppt/slideLayouts/_rels/slideLayout1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1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8.xml"/></Relationships>
</file>

<file path=ppt/slideLayouts/_rels/slideLayout1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6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8.xml"/></Relationships>
</file>

<file path=ppt/slideLayouts/_rels/slideLayout1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8.xml"/></Relationships>
</file>

<file path=ppt/slideLayouts/_rels/slideLayout1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3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3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4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4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4.xml"/></Relationships>
</file>

<file path=ppt/slideLayouts/_rels/slideLayout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4.xml"/></Relationships>
</file>

<file path=ppt/slideLayouts/_rels/slideLayout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5.xml"/></Relationships>
</file>

<file path=ppt/slideLayouts/_rels/slideLayout8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5.xml"/></Relationships>
</file>

<file path=ppt/slideLayouts/_rels/slideLayout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9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5.xml"/></Relationships>
</file>

<file path=ppt/slideLayouts/_rels/slideLayout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 bwMode="gray"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 userDrawn="1"/>
        </p:nvSpPr>
        <p:spPr bwMode="gray">
          <a:xfrm>
            <a:off x="0" y="5758901"/>
            <a:ext cx="12435840" cy="1235624"/>
          </a:xfrm>
          <a:prstGeom prst="rect">
            <a:avLst/>
          </a:prstGeom>
          <a:solidFill>
            <a:schemeClr val="tx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398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2280" y="6209084"/>
            <a:ext cx="1456418" cy="310896"/>
          </a:xfrm>
          <a:prstGeom prst="rect">
            <a:avLst/>
          </a:prstGeom>
        </p:spPr>
      </p:pic>
      <p:pic>
        <p:nvPicPr>
          <p:cNvPr id="16" name="Picture 15" hidden="1"/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459230" y="6240963"/>
            <a:ext cx="1278510" cy="274137"/>
          </a:xfrm>
          <a:prstGeom prst="rect">
            <a:avLst/>
          </a:prstGeom>
        </p:spPr>
      </p:pic>
      <p:sp>
        <p:nvSpPr>
          <p:cNvPr id="8" name="Title 1"/>
          <p:cNvSpPr>
            <a:spLocks noGrp="1"/>
          </p:cNvSpPr>
          <p:nvPr>
            <p:ph type="title" hasCustomPrompt="1"/>
          </p:nvPr>
        </p:nvSpPr>
        <p:spPr bwMode="white">
          <a:xfrm>
            <a:off x="274702" y="1679645"/>
            <a:ext cx="9143936" cy="1828786"/>
          </a:xfrm>
          <a:noFill/>
        </p:spPr>
        <p:txBody>
          <a:bodyPr lIns="146304" tIns="91440" rIns="146304" bIns="91440" anchor="t" anchorCtr="0"/>
          <a:lstStyle>
            <a:lvl1pPr>
              <a:defRPr sz="5400" spc="-100" baseline="0">
                <a:gradFill>
                  <a:gsLst>
                    <a:gs pos="100000">
                      <a:schemeClr val="tx2"/>
                    </a:gs>
                    <a:gs pos="0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12" hasCustomPrompt="1"/>
          </p:nvPr>
        </p:nvSpPr>
        <p:spPr bwMode="white">
          <a:xfrm>
            <a:off x="274701" y="3509753"/>
            <a:ext cx="7315137" cy="1828007"/>
          </a:xfrm>
          <a:noFill/>
        </p:spPr>
        <p:txBody>
          <a:bodyPr lIns="146304" tIns="109728" rIns="146304" bIns="109728">
            <a:noAutofit/>
          </a:bodyPr>
          <a:lstStyle>
            <a:lvl1pPr marL="0" indent="0">
              <a:spcBef>
                <a:spcPts val="0"/>
              </a:spcBef>
              <a:buNone/>
              <a:defRPr sz="3200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 hasCustomPrompt="1"/>
          </p:nvPr>
        </p:nvSpPr>
        <p:spPr bwMode="white">
          <a:xfrm>
            <a:off x="10333038" y="296863"/>
            <a:ext cx="1828800" cy="461665"/>
          </a:xfrm>
        </p:spPr>
        <p:txBody>
          <a:bodyPr/>
          <a:lstStyle>
            <a:lvl1pPr marL="0" indent="0" algn="r">
              <a:buNone/>
              <a:defRPr sz="2000">
                <a:latin typeface="+mn-lt"/>
              </a:defRPr>
            </a:lvl1pPr>
          </a:lstStyle>
          <a:p>
            <a:pPr lvl="0"/>
            <a:r>
              <a:rPr lang="en-US" dirty="0"/>
              <a:t>Session Code</a:t>
            </a:r>
          </a:p>
        </p:txBody>
      </p:sp>
    </p:spTree>
    <p:extLst>
      <p:ext uri="{BB962C8B-B14F-4D97-AF65-F5344CB8AC3E}">
        <p14:creationId xmlns:p14="http://schemas.microsoft.com/office/powerpoint/2010/main" val="168501045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933552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10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0-50 Right Photo Layou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9" y="1241426"/>
            <a:ext cx="5486399" cy="2012859"/>
          </a:xfrm>
        </p:spPr>
        <p:txBody>
          <a:bodyPr>
            <a:spAutoFit/>
          </a:bodyPr>
          <a:lstStyle>
            <a:lvl1pPr>
              <a:defRPr sz="660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50/50 photo layout</a:t>
            </a:r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 bwMode="ltGray">
          <a:xfrm>
            <a:off x="6219825" y="0"/>
            <a:ext cx="6216650" cy="6992587"/>
          </a:xfrm>
          <a:blipFill>
            <a:blip r:embed="rId2"/>
            <a:stretch>
              <a:fillRect/>
            </a:stretch>
          </a:blipFill>
        </p:spPr>
        <p:txBody>
          <a:bodyPr tIns="548640" anchor="ctr" anchorCtr="0">
            <a:noAutofit/>
          </a:bodyPr>
          <a:lstStyle>
            <a:lvl1pPr marL="0" indent="0" algn="ctr">
              <a:buNone/>
              <a:defRPr sz="1600" b="1" cap="none" baseline="0">
                <a:gradFill>
                  <a:gsLst>
                    <a:gs pos="0">
                      <a:srgbClr val="FFFFFF"/>
                    </a:gs>
                    <a:gs pos="27000">
                      <a:srgbClr val="FFFFFF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r>
              <a:rPr lang="en-US" dirty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76385169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10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Color 1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0712607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0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Color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0606092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0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eloper Co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 dirty="0"/>
              <a:t>Slide for developer code</a:t>
            </a:r>
          </a:p>
        </p:txBody>
      </p:sp>
      <p:sp>
        <p:nvSpPr>
          <p:cNvPr id="3" name="Rectangle 2"/>
          <p:cNvSpPr/>
          <p:nvPr userDrawn="1"/>
        </p:nvSpPr>
        <p:spPr bwMode="hidden">
          <a:xfrm>
            <a:off x="1" y="1212849"/>
            <a:ext cx="12436475" cy="5781676"/>
          </a:xfrm>
          <a:prstGeom prst="rect">
            <a:avLst/>
          </a:prstGeom>
          <a:solidFill>
            <a:srgbClr val="FFFFFF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6639" tIns="46639" rIns="46639" bIns="46639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endParaRPr lang="en-US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274638" y="1221157"/>
            <a:ext cx="11887199" cy="1995931"/>
          </a:xfrm>
        </p:spPr>
        <p:txBody>
          <a:bodyPr/>
          <a:lstStyle>
            <a:lvl1pPr marL="0" indent="0">
              <a:buNone/>
              <a:defRPr sz="3300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346553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84607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814563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50997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5244143"/>
      </p:ext>
    </p:extLst>
  </p:cSld>
  <p:clrMapOvr>
    <a:masterClrMapping/>
  </p:clrMapOvr>
  <p:transition>
    <p:fade/>
  </p:transition>
</p:sldLayout>
</file>

<file path=ppt/slideLayouts/slideLayout10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logo slide_color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3"/>
          <p:cNvSpPr txBox="1">
            <a:spLocks noChangeArrowheads="1"/>
          </p:cNvSpPr>
          <p:nvPr userDrawn="1"/>
        </p:nvSpPr>
        <p:spPr bwMode="blackWhite">
          <a:xfrm>
            <a:off x="274638" y="6294476"/>
            <a:ext cx="11887199" cy="403187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182880" tIns="146304" rIns="182880" bIns="146304" numCol="1" anchor="t" anchorCtr="0" compatLnSpc="1">
            <a:prstTxWarp prst="textNoShape">
              <a:avLst/>
            </a:prstTxWarp>
            <a:spAutoFit/>
          </a:bodyPr>
          <a:lstStyle/>
          <a:p>
            <a:pPr defTabSz="932290" eaLnBrk="0" hangingPunct="0"/>
            <a:r>
              <a:rPr lang="en-US" sz="7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cs typeface="Segoe UI" pitchFamily="34" charset="0"/>
              </a:rPr>
              <a:t>© 2016 Microsoft Corporation. All rights reserved. </a:t>
            </a: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1380"/>
          <a:stretch/>
        </p:blipFill>
        <p:spPr bwMode="invGray">
          <a:xfrm>
            <a:off x="457200" y="479425"/>
            <a:ext cx="1449939" cy="3066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894757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0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ck Notes slide Layout">
    <p:bg bwMode="black"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 bwMode="white">
          <a:xfrm>
            <a:off x="274638" y="1212850"/>
            <a:ext cx="11887200" cy="2443746"/>
          </a:xfrm>
          <a:prstGeom prst="rect">
            <a:avLst/>
          </a:prstGeom>
        </p:spPr>
        <p:txBody>
          <a:bodyPr/>
          <a:lstStyle>
            <a:lvl1pPr marL="290513" indent="-290513">
              <a:buClr>
                <a:schemeClr val="tx1"/>
              </a:buClr>
              <a:buSzPct val="90000"/>
              <a:buFont typeface="Arial" pitchFamily="34" charset="0"/>
              <a:buChar char="•"/>
              <a:defRPr sz="36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  <a:lvl2pPr marL="571500" indent="-280988">
              <a:buClr>
                <a:schemeClr val="tx1"/>
              </a:buClr>
              <a:buSzPct val="90000"/>
              <a:buFont typeface="Arial" pitchFamily="34" charset="0"/>
              <a:buChar char="•"/>
              <a:defRPr sz="32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2pPr>
            <a:lvl3pPr marL="862013" indent="-290513">
              <a:buClr>
                <a:schemeClr val="tx1"/>
              </a:buClr>
              <a:buSzPct val="90000"/>
              <a:buFont typeface="Arial" pitchFamily="34" charset="0"/>
              <a:buChar char="•"/>
              <a:defRPr sz="28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3pPr>
            <a:lvl4pPr marL="1090613" indent="-228600">
              <a:buClr>
                <a:schemeClr val="tx1"/>
              </a:buClr>
              <a:buSzPct val="90000"/>
              <a:buFont typeface="Arial" pitchFamily="34" charset="0"/>
              <a:buChar char="•"/>
              <a:defRPr sz="24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4pPr>
            <a:lvl5pPr marL="1319213" indent="-228600">
              <a:buClr>
                <a:schemeClr val="tx1"/>
              </a:buClr>
              <a:buSzPct val="90000"/>
              <a:buFont typeface="Arial" pitchFamily="34" charset="0"/>
              <a:buChar char="•"/>
              <a:defRPr sz="20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5pPr>
          </a:lstStyle>
          <a:p>
            <a:pPr lvl="0"/>
            <a:r>
              <a:rPr lang="en-US" dirty="0"/>
              <a:t>Use this Layout for Speaker Notes slides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1" y="6363076"/>
            <a:ext cx="12436476" cy="631450"/>
          </a:xfrm>
          <a:prstGeom prst="rect">
            <a:avLst/>
          </a:prstGeom>
          <a:solidFill>
            <a:srgbClr val="FFFF99"/>
          </a:solidFill>
        </p:spPr>
        <p:txBody>
          <a:bodyPr wrap="square" lIns="155457" tIns="77729" rIns="155457" bIns="77729" anchor="b" anchorCtr="0">
            <a:noAutofit/>
          </a:bodyPr>
          <a:lstStyle>
            <a:lvl1pPr algn="r">
              <a:buFont typeface="Arial" pitchFamily="34" charset="0"/>
              <a:buNone/>
              <a:defRPr sz="3700" spc="-51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effectLst/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pPr lvl="0"/>
            <a:r>
              <a:rPr lang="en-US" dirty="0"/>
              <a:t>Next: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0605265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0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lank">
    <p:bg>
      <p:bgPr>
        <a:solidFill>
          <a:srgbClr val="0078D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48576963"/>
      </p:ext>
    </p:extLst>
  </p:cSld>
  <p:clrMapOvr>
    <a:masterClrMapping/>
  </p:clrMapOvr>
  <p:transition>
    <p:fade/>
  </p:transition>
</p:sldLayout>
</file>

<file path=ppt/slideLayouts/slideLayout10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Slide - 1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hidden="1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459230" y="6240963"/>
            <a:ext cx="1278510" cy="274137"/>
          </a:xfrm>
          <a:prstGeom prst="rect">
            <a:avLst/>
          </a:prstGeom>
        </p:spPr>
      </p:pic>
      <p:sp>
        <p:nvSpPr>
          <p:cNvPr id="8" name="Rectangle 7"/>
          <p:cNvSpPr/>
          <p:nvPr userDrawn="1"/>
        </p:nvSpPr>
        <p:spPr bwMode="auto">
          <a:xfrm>
            <a:off x="1" y="6240463"/>
            <a:ext cx="12436474" cy="754062"/>
          </a:xfrm>
          <a:prstGeom prst="rect">
            <a:avLst/>
          </a:prstGeom>
          <a:solidFill>
            <a:schemeClr val="tx1"/>
          </a:solidFill>
          <a:ln>
            <a:noFill/>
            <a:headEnd type="none" w="med" len="med"/>
            <a:tailEnd type="none" w="med" len="med"/>
          </a:ln>
          <a:effectLst>
            <a:outerShdw blurRad="101600" dist="12700" dir="16200000" rotWithShape="0">
              <a:prstClr val="black">
                <a:alpha val="30000"/>
              </a:prstClr>
            </a:outerShdw>
          </a:effec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/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/>
        </p:blipFill>
        <p:spPr bwMode="invGray">
          <a:xfrm>
            <a:off x="432277" y="6490977"/>
            <a:ext cx="1045829" cy="228600"/>
          </a:xfrm>
          <a:prstGeom prst="rect">
            <a:avLst/>
          </a:prstGeom>
          <a:noFill/>
          <a:ln>
            <a:noFill/>
          </a:ln>
        </p:spPr>
      </p:pic>
      <p:sp>
        <p:nvSpPr>
          <p:cNvPr id="13" name="Title 1"/>
          <p:cNvSpPr>
            <a:spLocks noGrp="1"/>
          </p:cNvSpPr>
          <p:nvPr>
            <p:ph type="title" hasCustomPrompt="1"/>
          </p:nvPr>
        </p:nvSpPr>
        <p:spPr>
          <a:xfrm>
            <a:off x="554038" y="2125678"/>
            <a:ext cx="5664199" cy="1828786"/>
          </a:xfrm>
          <a:noFill/>
        </p:spPr>
        <p:txBody>
          <a:bodyPr lIns="146304" tIns="91440" rIns="146304" bIns="91440" anchor="t" anchorCtr="0"/>
          <a:lstStyle>
            <a:lvl1pPr>
              <a:defRPr sz="5400" spc="-100" baseline="0">
                <a:gradFill>
                  <a:gsLst>
                    <a:gs pos="100000">
                      <a:schemeClr val="tx2"/>
                    </a:gs>
                    <a:gs pos="0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554038" y="3955786"/>
            <a:ext cx="5664200" cy="1828007"/>
          </a:xfrm>
          <a:noFill/>
        </p:spPr>
        <p:txBody>
          <a:bodyPr lIns="146304" tIns="109728" rIns="146304" bIns="109728">
            <a:noAutofit/>
          </a:bodyPr>
          <a:lstStyle>
            <a:lvl1pPr marL="0" indent="0">
              <a:spcBef>
                <a:spcPts val="0"/>
              </a:spcBef>
              <a:buNone/>
              <a:defRPr sz="3200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</p:spTree>
    <p:extLst>
      <p:ext uri="{BB962C8B-B14F-4D97-AF65-F5344CB8AC3E}">
        <p14:creationId xmlns:p14="http://schemas.microsoft.com/office/powerpoint/2010/main" val="222397407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8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8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10" presetClass="entr" presetSubtype="0" fill="hold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8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Layout>
</file>

<file path=ppt/slideLayouts/slideLayout10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- ANIMATED">
    <p:bg bwMode="auto"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5"/>
          <p:cNvSpPr>
            <a:spLocks noChangeArrowheads="1"/>
          </p:cNvSpPr>
          <p:nvPr userDrawn="1"/>
        </p:nvSpPr>
        <p:spPr bwMode="auto">
          <a:xfrm>
            <a:off x="3177" y="4395790"/>
            <a:ext cx="12433300" cy="2601913"/>
          </a:xfrm>
          <a:prstGeom prst="rect">
            <a:avLst/>
          </a:prstGeom>
          <a:solidFill>
            <a:srgbClr val="4DA0E2"/>
          </a:solidFill>
          <a:ln>
            <a:noFill/>
          </a:ln>
        </p:spPr>
        <p:txBody>
          <a:bodyPr vert="horz" wrap="square" lIns="91414" tIns="45706" rIns="91414" bIns="45706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3238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10" name="Rectangle 7"/>
          <p:cNvSpPr>
            <a:spLocks noChangeArrowheads="1"/>
          </p:cNvSpPr>
          <p:nvPr userDrawn="1"/>
        </p:nvSpPr>
        <p:spPr bwMode="auto">
          <a:xfrm>
            <a:off x="2" y="5843588"/>
            <a:ext cx="12433301" cy="1154113"/>
          </a:xfrm>
          <a:prstGeom prst="rect">
            <a:avLst/>
          </a:prstGeom>
          <a:solidFill>
            <a:srgbClr val="00188F"/>
          </a:solidFill>
          <a:ln>
            <a:noFill/>
          </a:ln>
          <a:extLst/>
        </p:spPr>
        <p:txBody>
          <a:bodyPr vert="horz" wrap="square" lIns="91414" tIns="45706" rIns="91414" bIns="45706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3238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11" name="Rectangle 8"/>
          <p:cNvSpPr>
            <a:spLocks noChangeArrowheads="1"/>
          </p:cNvSpPr>
          <p:nvPr userDrawn="1"/>
        </p:nvSpPr>
        <p:spPr bwMode="auto">
          <a:xfrm>
            <a:off x="3177" y="3409952"/>
            <a:ext cx="12430127" cy="282575"/>
          </a:xfrm>
          <a:prstGeom prst="rect">
            <a:avLst/>
          </a:prstGeom>
          <a:solidFill>
            <a:srgbClr val="25B9E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14" tIns="45706" rIns="91414" bIns="45706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3238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13" name="Rectangle 12"/>
          <p:cNvSpPr/>
          <p:nvPr userDrawn="1"/>
        </p:nvSpPr>
        <p:spPr bwMode="white">
          <a:xfrm>
            <a:off x="0" y="-318"/>
            <a:ext cx="12435840" cy="6995160"/>
          </a:xfrm>
          <a:prstGeom prst="rect">
            <a:avLst/>
          </a:prstGeom>
          <a:solidFill>
            <a:schemeClr val="accent2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28" tIns="146262" rIns="182828" bIns="14626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32114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 dirty="0" err="1">
              <a:ln>
                <a:noFill/>
              </a:ln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Segoe UI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76540" y="3954459"/>
            <a:ext cx="6399213" cy="1830388"/>
          </a:xfrm>
          <a:noFill/>
        </p:spPr>
        <p:txBody>
          <a:bodyPr lIns="146304" tIns="109728" rIns="146304" bIns="109728">
            <a:noAutofit/>
          </a:bodyPr>
          <a:lstStyle>
            <a:lvl1pPr marL="0" indent="0">
              <a:spcBef>
                <a:spcPts val="0"/>
              </a:spcBef>
              <a:buNone/>
              <a:defRPr sz="3598" spc="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274703" y="2117165"/>
            <a:ext cx="10058336" cy="1837298"/>
          </a:xfrm>
          <a:noFill/>
        </p:spPr>
        <p:txBody>
          <a:bodyPr lIns="146304" tIns="91440" rIns="146304" bIns="91440" anchor="t" anchorCtr="0"/>
          <a:lstStyle>
            <a:lvl1pPr>
              <a:defRPr sz="5998" spc="-100" baseline="0">
                <a:gradFill>
                  <a:gsLst>
                    <a:gs pos="3333">
                      <a:schemeClr val="tx1"/>
                    </a:gs>
                    <a:gs pos="39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1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458332" y="6182442"/>
            <a:ext cx="1552931" cy="332660"/>
          </a:xfrm>
          <a:prstGeom prst="rect">
            <a:avLst/>
          </a:prstGeom>
        </p:spPr>
      </p:pic>
      <p:sp>
        <p:nvSpPr>
          <p:cNvPr id="8" name="Rectangle 6"/>
          <p:cNvSpPr>
            <a:spLocks noChangeArrowheads="1"/>
          </p:cNvSpPr>
          <p:nvPr userDrawn="1"/>
        </p:nvSpPr>
        <p:spPr bwMode="auto">
          <a:xfrm>
            <a:off x="3177" y="4395790"/>
            <a:ext cx="12433300" cy="26019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14" tIns="45706" rIns="91414" bIns="45706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3238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939971965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3" presetClass="path" presetSubtype="0" accel="24000" decel="76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3.25011E-6 L 1.00728 3.25011E-6 " pathEditMode="relative" rAng="0" ptsTypes="AA">
                                      <p:cBhvr>
                                        <p:cTn id="6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0357" y="0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63" presetClass="path" presetSubtype="0" accel="24000" decel="76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0 3.25011E-6 L 1.00728 3.25011E-6 " pathEditMode="relative" rAng="0" ptsTypes="AA">
                                      <p:cBhvr>
                                        <p:cTn id="8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0357" y="0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63" presetClass="path" presetSubtype="0" accel="24000" decel="76000" fill="hold" grpId="0" nodeType="withEffect">
                                  <p:stCondLst>
                                    <p:cond delay="150"/>
                                  </p:stCondLst>
                                  <p:childTnLst>
                                    <p:animMotion origin="layout" path="M 0 3.25011E-6 L 1.00728 3.25011E-6 " pathEditMode="relative" rAng="0" ptsTypes="AA">
                                      <p:cBhvr>
                                        <p:cTn id="10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0357" y="0"/>
                                    </p:animMotion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9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63" presetClass="path" presetSubtype="0" decel="100000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-0.01455 -1.34362E-6 L -3.90605E-7 -1.34362E-6 " pathEditMode="relative" rAng="0" ptsTypes="AA">
                                      <p:cBhvr>
                                        <p:cTn id="17" dur="9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28" y="0"/>
                                    </p:animMotion>
                                  </p:childTnLst>
                                </p:cTn>
                              </p:par>
                              <p:par>
                                <p:cTn id="18" presetID="6" presetClass="emph" presetSubtype="0" accel="100000" autoRev="1" fill="hold" grpId="2" nodeType="withEffect">
                                  <p:stCondLst>
                                    <p:cond delay="50"/>
                                  </p:stCondLst>
                                  <p:childTnLst>
                                    <p:animScale>
                                      <p:cBhvr>
                                        <p:cTn id="19" dur="500" fill="hold"/>
                                        <p:tgtEl>
                                          <p:spTgt spid="9"/>
                                        </p:tgtEl>
                                      </p:cBhvr>
                                      <p:by x="95000" y="95000"/>
                                    </p:animScale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9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63" presetClass="path" presetSubtype="0" decel="100000" fill="hold" grpId="1" nodeType="withEffect">
                                  <p:stCondLst>
                                    <p:cond delay="800"/>
                                  </p:stCondLst>
                                  <p:childTnLst>
                                    <p:animMotion origin="layout" path="M -0.01455 -1.34362E-6 L -3.90605E-7 -1.34362E-6 " pathEditMode="relative" rAng="0" ptsTypes="AA">
                                      <p:cBhvr>
                                        <p:cTn id="24" dur="9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28" y="0"/>
                                    </p:animMotion>
                                  </p:childTnLst>
                                </p:cTn>
                              </p:par>
                              <p:par>
                                <p:cTn id="25" presetID="6" presetClass="emph" presetSubtype="0" accel="100000" autoRev="1" fill="hold" grpId="2" nodeType="withEffect">
                                  <p:stCondLst>
                                    <p:cond delay="100"/>
                                  </p:stCondLst>
                                  <p:childTnLst>
                                    <p:animScale>
                                      <p:cBhvr>
                                        <p:cTn id="26" dur="500" fill="hold"/>
                                        <p:tgtEl>
                                          <p:spTgt spid="5"/>
                                        </p:tgtEl>
                                      </p:cBhvr>
                                      <p:by x="95000" y="95000"/>
                                    </p:animScale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9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63" presetClass="path" presetSubtype="0" decel="100000" fill="hold" nodeType="withEffect">
                                  <p:stCondLst>
                                    <p:cond delay="900"/>
                                  </p:stCondLst>
                                  <p:childTnLst>
                                    <p:animMotion origin="layout" path="M -0.01455 -1.34362E-6 L -3.90605E-7 -1.34362E-6 " pathEditMode="relative" rAng="0" ptsTypes="AA">
                                      <p:cBhvr>
                                        <p:cTn id="31" dur="9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28" y="0"/>
                                    </p:animMotion>
                                  </p:childTnLst>
                                </p:cTn>
                              </p:par>
                              <p:par>
                                <p:cTn id="32" presetID="6" presetClass="emph" presetSubtype="0" accel="100000" autoRev="1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animScale>
                                      <p:cBhvr>
                                        <p:cTn id="33" dur="500" fill="hold"/>
                                        <p:tgtEl>
                                          <p:spTgt spid="6"/>
                                        </p:tgtEl>
                                      </p:cBhvr>
                                      <p:by x="95000" y="9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0" grpId="0" animBg="1"/>
      <p:bldP spid="11" grpId="0" animBg="1"/>
      <p:bldP spid="13" grpId="0" animBg="1"/>
      <p:bldP spid="5" grpId="0">
        <p:tmplLst>
          <p:tmpl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950"/>
                        <p:tgtEl>
                          <p:spTgt spid="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" grpId="1">
        <p:tmplLst>
          <p:tmpl>
            <p:tnLst>
              <p:par>
                <p:cTn presetID="63" presetClass="path" presetSubtype="0" decel="100000" fill="hold" nodeType="withEffect">
                  <p:stCondLst>
                    <p:cond delay="800"/>
                  </p:stCondLst>
                  <p:childTnLst>
                    <p:animMotion origin="layout" path="M -0.01455 -1.34362E-6 L -3.90605E-7 -1.34362E-6 " pathEditMode="relative" rAng="0" ptsTypes="AA">
                      <p:cBhvr>
                        <p:cTn dur="950" fill="hold"/>
                        <p:tgtEl>
                          <p:spTgt spid="5"/>
                        </p:tgtEl>
                        <p:attrNameLst>
                          <p:attrName>ppt_x</p:attrName>
                          <p:attrName>ppt_y</p:attrName>
                        </p:attrNameLst>
                      </p:cBhvr>
                      <p:rCtr x="728" y="0"/>
                    </p:animMotion>
                  </p:childTnLst>
                </p:cTn>
              </p:par>
            </p:tnLst>
          </p:tmpl>
        </p:tmplLst>
      </p:bldP>
      <p:bldP spid="5" grpId="2">
        <p:tmplLst>
          <p:tmpl>
            <p:tnLst>
              <p:par>
                <p:cTn presetID="6" presetClass="emph" presetSubtype="0" accel="100000" autoRev="1" fill="hold" nodeType="withEffect">
                  <p:stCondLst>
                    <p:cond delay="100"/>
                  </p:stCondLst>
                  <p:childTnLst>
                    <p:animScale>
                      <p:cBhvr>
                        <p:cTn dur="500" fill="hold"/>
                        <p:tgtEl>
                          <p:spTgt spid="5"/>
                        </p:tgtEl>
                      </p:cBhvr>
                      <p:by x="95000" y="95000"/>
                    </p:animScale>
                  </p:childTnLst>
                </p:cTn>
              </p:par>
            </p:tnLst>
          </p:tmpl>
        </p:tmplLst>
      </p:bldP>
      <p:bldP spid="9" grpId="0"/>
      <p:bldP spid="9" grpId="1"/>
      <p:bldP spid="9" grpId="2"/>
    </p:bldLst>
  </p:timing>
  <p:extLst mod="1">
    <p:ext uri="{DCECCB84-F9BA-43D5-87BE-67443E8EF086}">
      <p15:sldGuideLst xmlns:p15="http://schemas.microsoft.com/office/powerpoint/2012/main">
        <p15:guide id="1" orient="horz" pos="4494">
          <p15:clr>
            <a:srgbClr val="C35EA4"/>
          </p15:clr>
        </p15:guide>
      </p15:sldGuideLst>
    </p:ext>
  </p:extLst>
</p:sldLayout>
</file>

<file path=ppt/slideLayouts/slideLayout10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40" y="2125664"/>
            <a:ext cx="11887200" cy="1831975"/>
          </a:xfrm>
          <a:noFill/>
        </p:spPr>
        <p:txBody>
          <a:bodyPr tIns="91440" bIns="91440" anchor="t" anchorCtr="0"/>
          <a:lstStyle>
            <a:lvl1pPr algn="l" defTabSz="932384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8798" b="0" kern="1200" cap="none" spc="-100" baseline="0" dirty="0">
                <a:ln w="3175">
                  <a:noFill/>
                </a:ln>
                <a:gradFill>
                  <a:gsLst>
                    <a:gs pos="75912">
                      <a:schemeClr val="tx1"/>
                    </a:gs>
                    <a:gs pos="34307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366864336"/>
      </p:ext>
    </p:extLst>
  </p:cSld>
  <p:clrMapOvr>
    <a:masterClrMapping/>
  </p:clrMapOvr>
  <p:transition>
    <p:fad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er Evidence Slide">
    <p:bg bwMode="gray"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gradFill>
                  <a:gsLst>
                    <a:gs pos="18584">
                      <a:schemeClr val="tx2"/>
                    </a:gs>
                    <a:gs pos="57000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Customer evidence slide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 bwMode="gray">
          <a:xfrm>
            <a:off x="274638" y="1434069"/>
            <a:ext cx="5486400" cy="1827214"/>
          </a:xfrm>
          <a:blipFill>
            <a:blip r:embed="rId2"/>
            <a:stretch>
              <a:fillRect/>
            </a:stretch>
          </a:blipFill>
        </p:spPr>
        <p:txBody>
          <a:bodyPr lIns="182880" tIns="146304" rIns="182880" bIns="146304">
            <a:noAutofit/>
          </a:bodyPr>
          <a:lstStyle>
            <a:lvl1pPr marL="0" indent="0">
              <a:buNone/>
              <a:defRPr lang="en-US" sz="2400" kern="1200" spc="0" baseline="0" dirty="0">
                <a:noFill/>
                <a:latin typeface="+mn-lt"/>
                <a:ea typeface="+mn-ea"/>
                <a:cs typeface="+mn-cs"/>
              </a:defRPr>
            </a:lvl1pPr>
            <a:lvl2pPr>
              <a:defRPr lang="en-US" sz="240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</a:lstStyle>
          <a:p>
            <a:pPr marL="0" marR="0" lvl="0" indent="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Rectangle 4"/>
          <p:cNvSpPr/>
          <p:nvPr userDrawn="1"/>
        </p:nvSpPr>
        <p:spPr bwMode="auto">
          <a:xfrm>
            <a:off x="6218237" y="4868863"/>
            <a:ext cx="5945966" cy="1828800"/>
          </a:xfrm>
          <a:prstGeom prst="rect">
            <a:avLst/>
          </a:prstGeom>
          <a:ln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182880" tIns="146304" rIns="182880" bIns="146304" numCol="1" rtlCol="0" anchor="ctr" anchorCtr="0" compatLnSpc="1">
            <a:prstTxWarp prst="textNoShape">
              <a:avLst/>
            </a:prstTxWarp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dirty="0">
              <a:gradFill>
                <a:gsLst>
                  <a:gs pos="5439">
                    <a:srgbClr val="F8F8F8"/>
                  </a:gs>
                  <a:gs pos="10000">
                    <a:srgbClr val="F8F8F8"/>
                  </a:gs>
                </a:gsLst>
                <a:lin ang="5400000" scaled="0"/>
              </a:gradFill>
            </a:endParaRPr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1" hasCustomPrompt="1"/>
          </p:nvPr>
        </p:nvSpPr>
        <p:spPr bwMode="gray">
          <a:xfrm>
            <a:off x="6218237" y="1434069"/>
            <a:ext cx="5943601" cy="3433208"/>
          </a:xfrm>
          <a:blipFill>
            <a:blip r:embed="rId3"/>
            <a:stretch>
              <a:fillRect/>
            </a:stretch>
          </a:blipFill>
        </p:spPr>
        <p:txBody>
          <a:bodyPr lIns="182880" tIns="146304" rIns="182880" bIns="146304">
            <a:noAutofit/>
          </a:bodyPr>
          <a:lstStyle>
            <a:lvl1pPr marL="0" indent="0">
              <a:buNone/>
              <a:defRPr lang="en-US" sz="240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1pPr>
            <a:lvl2pPr algn="ctr">
              <a:defRPr lang="en-US" sz="240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</a:lstStyle>
          <a:p>
            <a:pPr marL="0" marR="0" lvl="0" indent="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</a:pPr>
            <a:r>
              <a:rPr lang="en-US" dirty="0"/>
              <a:t>Your image here</a:t>
            </a:r>
          </a:p>
        </p:txBody>
      </p:sp>
      <p:cxnSp>
        <p:nvCxnSpPr>
          <p:cNvPr id="7" name="Straight Connector 6"/>
          <p:cNvCxnSpPr/>
          <p:nvPr userDrawn="1"/>
        </p:nvCxnSpPr>
        <p:spPr>
          <a:xfrm>
            <a:off x="5989638" y="1836883"/>
            <a:ext cx="0" cy="4754828"/>
          </a:xfrm>
          <a:prstGeom prst="line">
            <a:avLst/>
          </a:prstGeom>
          <a:ln w="3175">
            <a:solidFill>
              <a:schemeClr val="tx1">
                <a:alpha val="25000"/>
              </a:schemeClr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 Placeholder 10"/>
          <p:cNvSpPr>
            <a:spLocks noGrp="1"/>
          </p:cNvSpPr>
          <p:nvPr>
            <p:ph type="body" sz="quarter" idx="12"/>
          </p:nvPr>
        </p:nvSpPr>
        <p:spPr>
          <a:xfrm>
            <a:off x="274638" y="3260725"/>
            <a:ext cx="5486400" cy="3436938"/>
          </a:xfrm>
        </p:spPr>
        <p:txBody>
          <a:bodyPr lIns="182880" tIns="146304" rIns="182880" bIns="146304">
            <a:noAutofit/>
          </a:bodyPr>
          <a:lstStyle>
            <a:lvl1pPr marL="0" indent="0">
              <a:buNone/>
              <a:defRPr sz="2400">
                <a:latin typeface="+mn-lt"/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5" name="Text Placeholder 14"/>
          <p:cNvSpPr>
            <a:spLocks noGrp="1"/>
          </p:cNvSpPr>
          <p:nvPr>
            <p:ph type="body" sz="quarter" idx="13"/>
          </p:nvPr>
        </p:nvSpPr>
        <p:spPr>
          <a:xfrm>
            <a:off x="6218238" y="4868863"/>
            <a:ext cx="5943600" cy="1827214"/>
          </a:xfrm>
        </p:spPr>
        <p:txBody>
          <a:bodyPr lIns="182880" tIns="146304" rIns="182880" bIns="146304" anchor="ctr">
            <a:noAutofit/>
          </a:bodyPr>
          <a:lstStyle>
            <a:lvl1pPr marL="0" indent="0" algn="ctr">
              <a:buNone/>
              <a:defRPr sz="3200">
                <a:gradFill>
                  <a:gsLst>
                    <a:gs pos="27434">
                      <a:srgbClr val="FFFFFF"/>
                    </a:gs>
                    <a:gs pos="54000">
                      <a:srgbClr val="FFFFFF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7508026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1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274639" y="1212851"/>
            <a:ext cx="11889564" cy="2059025"/>
          </a:xfrm>
        </p:spPr>
        <p:txBody>
          <a:bodyPr/>
          <a:lstStyle>
            <a:lvl1pPr marL="0" indent="0">
              <a:buNone/>
              <a:defRPr/>
            </a:lvl1pPr>
            <a:lvl2pPr marL="28563" indent="0">
              <a:buNone/>
              <a:defRPr sz="2000"/>
            </a:lvl2pPr>
            <a:lvl3pPr marL="223752" indent="0">
              <a:buNone/>
              <a:defRPr sz="2000"/>
            </a:lvl3pPr>
            <a:lvl4pPr marL="476068" indent="0">
              <a:buNone/>
              <a:defRPr sz="1800"/>
            </a:lvl4pPr>
            <a:lvl5pPr marL="739490" indent="0">
              <a:buNone/>
              <a:defRPr sz="18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97317176"/>
      </p:ext>
    </p:extLst>
  </p:cSld>
  <p:clrMapOvr>
    <a:masterClrMapping/>
  </p:clrMapOvr>
  <p:transition>
    <p:fade/>
  </p:transition>
</p:sldLayout>
</file>

<file path=ppt/slideLayouts/slideLayout1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40" y="1212850"/>
            <a:ext cx="11887200" cy="2228302"/>
          </a:xfrm>
        </p:spPr>
        <p:txBody>
          <a:bodyPr>
            <a:spAutoFit/>
          </a:bodyPr>
          <a:lstStyle>
            <a:lvl3pPr>
              <a:defRPr sz="24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633303972"/>
      </p:ext>
    </p:extLst>
  </p:cSld>
  <p:clrMapOvr>
    <a:masterClrMapping/>
  </p:clrMapOvr>
  <p:transition>
    <p:fade/>
  </p:transition>
</p:sldLayout>
</file>

<file path=ppt/slideLayouts/slideLayout1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41" y="1212851"/>
            <a:ext cx="5486399" cy="2040832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598"/>
            </a:lvl1pPr>
            <a:lvl2pPr marL="0" indent="0">
              <a:buNone/>
              <a:defRPr sz="2000"/>
            </a:lvl2pPr>
            <a:lvl3pPr marL="231686" indent="0">
              <a:buNone/>
              <a:tabLst/>
              <a:defRPr sz="2000"/>
            </a:lvl3pPr>
            <a:lvl4pPr marL="460198" indent="0">
              <a:buNone/>
              <a:defRPr/>
            </a:lvl4pPr>
            <a:lvl5pPr marL="685537" indent="0">
              <a:buNone/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51"/>
            <a:ext cx="5486399" cy="2040832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598"/>
            </a:lvl1pPr>
            <a:lvl2pPr marL="0" indent="0">
              <a:buNone/>
              <a:defRPr sz="2000"/>
            </a:lvl2pPr>
            <a:lvl3pPr marL="231686" indent="0">
              <a:buNone/>
              <a:tabLst/>
              <a:defRPr sz="2000"/>
            </a:lvl3pPr>
            <a:lvl4pPr marL="460198" indent="0">
              <a:buNone/>
              <a:defRPr/>
            </a:lvl4pPr>
            <a:lvl5pPr marL="685537" indent="0">
              <a:buNone/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16306830"/>
      </p:ext>
    </p:extLst>
  </p:cSld>
  <p:clrMapOvr>
    <a:masterClrMapping/>
  </p:clrMapOvr>
  <p:transition>
    <p:fade/>
  </p:transition>
</p:sldLayout>
</file>

<file path=ppt/slideLayouts/slideLayout1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41" y="1212851"/>
            <a:ext cx="5486399" cy="2108517"/>
          </a:xfrm>
        </p:spPr>
        <p:txBody>
          <a:bodyPr wrap="square">
            <a:spAutoFit/>
          </a:bodyPr>
          <a:lstStyle>
            <a:lvl1pPr marL="287227" indent="-287227">
              <a:spcBef>
                <a:spcPts val="1224"/>
              </a:spcBef>
              <a:buClr>
                <a:schemeClr val="tx1"/>
              </a:buClr>
              <a:buFont typeface="Wingdings" panose="05000000000000000000" pitchFamily="2" charset="2"/>
              <a:buChar char="§"/>
              <a:defRPr sz="3598"/>
            </a:lvl1pPr>
            <a:lvl2pPr marL="530962" indent="-233105">
              <a:defRPr sz="2400"/>
            </a:lvl2pPr>
            <a:lvl3pPr marL="699316" indent="-168355">
              <a:tabLst/>
              <a:defRPr sz="2000"/>
            </a:lvl3pPr>
            <a:lvl4pPr marL="880619" indent="-181305">
              <a:defRPr/>
            </a:lvl4pPr>
            <a:lvl5pPr marL="1048973" indent="-168355"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51"/>
            <a:ext cx="5486399" cy="2108517"/>
          </a:xfrm>
        </p:spPr>
        <p:txBody>
          <a:bodyPr wrap="square">
            <a:spAutoFit/>
          </a:bodyPr>
          <a:lstStyle>
            <a:lvl1pPr marL="287227" indent="-287227">
              <a:spcBef>
                <a:spcPts val="1224"/>
              </a:spcBef>
              <a:buClr>
                <a:schemeClr val="tx1"/>
              </a:buClr>
              <a:buFont typeface="Wingdings" panose="05000000000000000000" pitchFamily="2" charset="2"/>
              <a:buChar char="§"/>
              <a:defRPr sz="3598"/>
            </a:lvl1pPr>
            <a:lvl2pPr marL="530962" indent="-233105">
              <a:defRPr sz="2400"/>
            </a:lvl2pPr>
            <a:lvl3pPr marL="699316" indent="-168355">
              <a:tabLst/>
              <a:defRPr sz="2000"/>
            </a:lvl3pPr>
            <a:lvl4pPr marL="880619" indent="-181305">
              <a:defRPr/>
            </a:lvl4pPr>
            <a:lvl5pPr marL="1048973" indent="-168355"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5074810"/>
      </p:ext>
    </p:extLst>
  </p:cSld>
  <p:clrMapOvr>
    <a:masterClrMapping/>
  </p:clrMapOvr>
  <p:transition>
    <p:fade/>
  </p:transition>
</p:sldLayout>
</file>

<file path=ppt/slideLayouts/slideLayout1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455522936"/>
      </p:ext>
    </p:extLst>
  </p:cSld>
  <p:clrMapOvr>
    <a:masterClrMapping/>
  </p:clrMapOvr>
  <p:transition>
    <p:fade/>
  </p:transition>
</p:sldLayout>
</file>

<file path=ppt/slideLayouts/slideLayout1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g Idea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2576" y="1211265"/>
            <a:ext cx="11889564" cy="917575"/>
          </a:xfrm>
        </p:spPr>
        <p:txBody>
          <a:bodyPr/>
          <a:lstStyle>
            <a:lvl1pPr>
              <a:defRPr sz="7196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20600187"/>
      </p:ext>
    </p:extLst>
  </p:cSld>
  <p:clrMapOvr>
    <a:masterClrMapping/>
  </p:clrMapOvr>
  <p:transition>
    <p:fade/>
  </p:transition>
</p:sldLayout>
</file>

<file path=ppt/slideLayouts/slideLayout1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act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13227" y="2125664"/>
            <a:ext cx="8219813" cy="1828800"/>
          </a:xfrm>
        </p:spPr>
        <p:txBody>
          <a:bodyPr/>
          <a:lstStyle>
            <a:lvl1pPr>
              <a:defRPr sz="5998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3345207"/>
      </p:ext>
    </p:extLst>
  </p:cSld>
  <p:clrMapOvr>
    <a:masterClrMapping/>
  </p:clrMapOvr>
  <p:transition>
    <p:fade/>
  </p:transition>
</p:sldLayout>
</file>

<file path=ppt/slideLayouts/slideLayout1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>
            <a:spLocks noGrp="1"/>
          </p:cNvSpPr>
          <p:nvPr>
            <p:ph type="title" hasCustomPrompt="1"/>
          </p:nvPr>
        </p:nvSpPr>
        <p:spPr>
          <a:xfrm>
            <a:off x="1189038" y="1201808"/>
            <a:ext cx="10058399" cy="917575"/>
          </a:xfrm>
        </p:spPr>
        <p:txBody>
          <a:bodyPr/>
          <a:lstStyle>
            <a:lvl1pPr marL="233274" indent="-233274">
              <a:defRPr sz="5998" baseline="0"/>
            </a:lvl1pPr>
          </a:lstStyle>
          <a:p>
            <a:r>
              <a:rPr lang="en-US" dirty="0"/>
              <a:t>“Sample quote goes here. Design is easier than it looks, and more important than it seems.”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5761038" y="5126038"/>
            <a:ext cx="5486400" cy="1071062"/>
          </a:xfrm>
        </p:spPr>
        <p:txBody>
          <a:bodyPr/>
          <a:lstStyle>
            <a:lvl1pPr marL="0" indent="0">
              <a:spcBef>
                <a:spcPts val="0"/>
              </a:spcBef>
              <a:buNone/>
              <a:defRPr sz="3198" baseline="0">
                <a:latin typeface="+mj-lt"/>
              </a:defRPr>
            </a:lvl1pPr>
          </a:lstStyle>
          <a:p>
            <a:pPr lvl="0"/>
            <a:r>
              <a:rPr lang="en-US" dirty="0"/>
              <a:t>Author Name</a:t>
            </a:r>
          </a:p>
          <a:p>
            <a:pPr lvl="0"/>
            <a:r>
              <a:rPr lang="en-US" dirty="0"/>
              <a:t>Title</a:t>
            </a:r>
          </a:p>
        </p:txBody>
      </p:sp>
    </p:spTree>
    <p:extLst>
      <p:ext uri="{BB962C8B-B14F-4D97-AF65-F5344CB8AC3E}">
        <p14:creationId xmlns:p14="http://schemas.microsoft.com/office/powerpoint/2010/main" val="2547780349"/>
      </p:ext>
    </p:extLst>
  </p:cSld>
  <p:clrMapOvr>
    <a:masterClrMapping/>
  </p:clrMapOvr>
  <p:transition>
    <p:fade/>
  </p:transition>
</p:sldLayout>
</file>

<file path=ppt/slideLayouts/slideLayout1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 Layout_Accent Color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>
            <a:spLocks noGrp="1"/>
          </p:cNvSpPr>
          <p:nvPr>
            <p:ph type="title" hasCustomPrompt="1"/>
          </p:nvPr>
        </p:nvSpPr>
        <p:spPr>
          <a:xfrm>
            <a:off x="1189038" y="2125665"/>
            <a:ext cx="10058399" cy="917575"/>
          </a:xfrm>
        </p:spPr>
        <p:txBody>
          <a:bodyPr/>
          <a:lstStyle>
            <a:lvl1pPr marL="282465" indent="-282465">
              <a:tabLst>
                <a:tab pos="282465" algn="l"/>
              </a:tabLst>
              <a:defRPr sz="5998" baseline="0"/>
            </a:lvl1pPr>
          </a:lstStyle>
          <a:p>
            <a:r>
              <a:rPr lang="en-US" dirty="0"/>
              <a:t>“	Add a quote here. Design is easier than it looks, and more important than it seems.”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5761038" y="4868847"/>
            <a:ext cx="5486400" cy="1071062"/>
          </a:xfrm>
        </p:spPr>
        <p:txBody>
          <a:bodyPr/>
          <a:lstStyle>
            <a:lvl1pPr marL="0" indent="0">
              <a:spcBef>
                <a:spcPts val="0"/>
              </a:spcBef>
              <a:buNone/>
              <a:defRPr sz="3198" baseline="0">
                <a:latin typeface="+mj-lt"/>
              </a:defRPr>
            </a:lvl1pPr>
          </a:lstStyle>
          <a:p>
            <a:pPr lvl="0"/>
            <a:r>
              <a:rPr lang="en-US" dirty="0"/>
              <a:t>Author’s Name</a:t>
            </a:r>
          </a:p>
          <a:p>
            <a:pPr lvl="0"/>
            <a:r>
              <a:rPr lang="en-US" dirty="0"/>
              <a:t>Title</a:t>
            </a:r>
          </a:p>
        </p:txBody>
      </p:sp>
    </p:spTree>
    <p:extLst>
      <p:ext uri="{BB962C8B-B14F-4D97-AF65-F5344CB8AC3E}">
        <p14:creationId xmlns:p14="http://schemas.microsoft.com/office/powerpoint/2010/main" val="1254242456"/>
      </p:ext>
    </p:extLst>
  </p:cSld>
  <p:clrMapOvr>
    <a:masterClrMapping/>
  </p:clrMapOvr>
  <p:transition>
    <p:fade/>
  </p:transition>
</p:sldLayout>
</file>

<file path=ppt/slideLayouts/slideLayout1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g Idea &amp; 3 Poi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82578" y="2430464"/>
            <a:ext cx="11887200" cy="932563"/>
          </a:xfrm>
        </p:spPr>
        <p:txBody>
          <a:bodyPr/>
          <a:lstStyle>
            <a:lvl1pPr marL="0" indent="0">
              <a:buNone/>
              <a:defRPr sz="5398">
                <a:gradFill>
                  <a:gsLst>
                    <a:gs pos="3333">
                      <a:schemeClr val="tx1"/>
                    </a:gs>
                    <a:gs pos="39000">
                      <a:schemeClr val="tx1"/>
                    </a:gs>
                  </a:gsLst>
                  <a:lin ang="5400000" scaled="0"/>
                </a:gradFill>
              </a:defRPr>
            </a:lvl1pPr>
            <a:lvl2pPr marL="0" indent="0">
              <a:buFontTx/>
              <a:buNone/>
              <a:defRPr sz="2000"/>
            </a:lvl2pPr>
            <a:lvl3pPr marL="228513" indent="0">
              <a:buNone/>
              <a:defRPr/>
            </a:lvl3pPr>
            <a:lvl4pPr marL="457024" indent="0">
              <a:buNone/>
              <a:defRPr/>
            </a:lvl4pPr>
            <a:lvl5pPr marL="685537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282576" y="1211265"/>
            <a:ext cx="11889564" cy="917575"/>
          </a:xfrm>
        </p:spPr>
        <p:txBody>
          <a:bodyPr/>
          <a:lstStyle>
            <a:lvl1pPr>
              <a:defRPr sz="7196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75806178"/>
      </p:ext>
    </p:extLst>
  </p:cSld>
  <p:clrMapOvr>
    <a:masterClrMapping/>
  </p:clrMapOvr>
  <p:transition>
    <p:fade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slid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1209973"/>
            <a:ext cx="8228299" cy="1181862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8850">
                      <a:schemeClr val="tx1"/>
                    </a:gs>
                    <a:gs pos="23894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Demo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74638" y="3954463"/>
            <a:ext cx="8229599" cy="738664"/>
          </a:xfrm>
          <a:noFill/>
        </p:spPr>
        <p:txBody>
          <a:bodyPr wrap="square" lIns="182880" tIns="146304" rIns="182880" bIns="146304">
            <a:spAutoFit/>
          </a:bodyPr>
          <a:lstStyle>
            <a:lvl1pPr marL="0" indent="0">
              <a:spcBef>
                <a:spcPts val="0"/>
              </a:spcBef>
              <a:buNone/>
              <a:defRPr sz="3200" spc="0" baseline="0">
                <a:gradFill>
                  <a:gsLst>
                    <a:gs pos="8850">
                      <a:schemeClr val="tx1"/>
                    </a:gs>
                    <a:gs pos="23894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</p:spTree>
    <p:extLst>
      <p:ext uri="{BB962C8B-B14F-4D97-AF65-F5344CB8AC3E}">
        <p14:creationId xmlns:p14="http://schemas.microsoft.com/office/powerpoint/2010/main" val="389760253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1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0-50 Right Photo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41" y="1241426"/>
            <a:ext cx="5486399" cy="1798637"/>
          </a:xfrm>
        </p:spPr>
        <p:txBody>
          <a:bodyPr/>
          <a:lstStyle>
            <a:lvl1pPr>
              <a:defRPr sz="6598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50/50 Photo Layout</a:t>
            </a:r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 bwMode="ltGray">
          <a:xfrm>
            <a:off x="6219825" y="0"/>
            <a:ext cx="6216650" cy="6992587"/>
          </a:xfrm>
          <a:blipFill>
            <a:blip r:embed="rId2"/>
            <a:stretch>
              <a:fillRect/>
            </a:stretch>
          </a:blipFill>
        </p:spPr>
        <p:txBody>
          <a:bodyPr tIns="548640" anchor="ctr" anchorCtr="0">
            <a:noAutofit/>
          </a:bodyPr>
          <a:lstStyle>
            <a:lvl1pPr marL="0" indent="0" algn="ctr">
              <a:buNone/>
              <a:defRPr sz="1598" b="1" cap="none" baseline="0">
                <a:gradFill>
                  <a:gsLst>
                    <a:gs pos="0">
                      <a:srgbClr val="FFFFFF"/>
                    </a:gs>
                    <a:gs pos="27000">
                      <a:srgbClr val="FFFFFF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5794675"/>
      </p:ext>
    </p:extLst>
  </p:cSld>
  <p:clrMapOvr>
    <a:masterClrMapping/>
  </p:clrMapOvr>
  <p:transition>
    <p:fade/>
  </p:transition>
</p:sldLayout>
</file>

<file path=ppt/slideLayouts/slideLayout1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0-50 Left Photo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675439" y="1241428"/>
            <a:ext cx="5486399" cy="917575"/>
          </a:xfrm>
        </p:spPr>
        <p:txBody>
          <a:bodyPr/>
          <a:lstStyle>
            <a:lvl1pPr>
              <a:defRPr sz="6598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Picture Placeholder 4"/>
          <p:cNvSpPr>
            <a:spLocks noGrp="1"/>
          </p:cNvSpPr>
          <p:nvPr>
            <p:ph type="pic" sz="quarter" idx="10"/>
          </p:nvPr>
        </p:nvSpPr>
        <p:spPr bwMode="ltGray">
          <a:xfrm>
            <a:off x="0" y="0"/>
            <a:ext cx="6216650" cy="6988560"/>
          </a:xfrm>
          <a:blipFill>
            <a:blip r:embed="rId2"/>
            <a:stretch>
              <a:fillRect/>
            </a:stretch>
          </a:blipFill>
        </p:spPr>
        <p:txBody>
          <a:bodyPr tIns="548640" anchor="ctr" anchorCtr="0">
            <a:noAutofit/>
          </a:bodyPr>
          <a:lstStyle>
            <a:lvl1pPr marL="0" indent="0" algn="ctr">
              <a:buNone/>
              <a:defRPr sz="1398" b="1">
                <a:gradFill>
                  <a:gsLst>
                    <a:gs pos="13139">
                      <a:srgbClr val="FFFFFF"/>
                    </a:gs>
                    <a:gs pos="38000">
                      <a:srgbClr val="FFFFFF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5172005"/>
      </p:ext>
    </p:extLst>
  </p:cSld>
  <p:clrMapOvr>
    <a:masterClrMapping/>
  </p:clrMapOvr>
  <p:transition>
    <p:fade/>
  </p:transition>
</p:sldLayout>
</file>

<file path=ppt/slideLayouts/slideLayout1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Color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21753055"/>
      </p:ext>
    </p:extLst>
  </p:cSld>
  <p:clrMapOvr>
    <a:masterClrMapping/>
  </p:clrMapOvr>
  <p:transition>
    <p:fade/>
  </p:transition>
</p:sldLayout>
</file>

<file path=ppt/slideLayouts/slideLayout1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ck Notes slide Layout">
    <p:bg bwMode="black"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 bwMode="white">
          <a:xfrm>
            <a:off x="274640" y="1212852"/>
            <a:ext cx="11887200" cy="2443746"/>
          </a:xfrm>
          <a:prstGeom prst="rect">
            <a:avLst/>
          </a:prstGeom>
        </p:spPr>
        <p:txBody>
          <a:bodyPr/>
          <a:lstStyle>
            <a:lvl1pPr marL="290401" indent="-290401">
              <a:buClr>
                <a:schemeClr val="tx1"/>
              </a:buClr>
              <a:buSzPct val="90000"/>
              <a:buFont typeface="Wingdings" panose="05000000000000000000" pitchFamily="2" charset="2"/>
              <a:buChar char="§"/>
              <a:defRPr sz="3598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  <a:lvl2pPr marL="571281" indent="-280881">
              <a:buClr>
                <a:schemeClr val="tx1"/>
              </a:buClr>
              <a:buSzPct val="90000"/>
              <a:buFont typeface="Wingdings" panose="05000000000000000000" pitchFamily="2" charset="2"/>
              <a:buChar char="§"/>
              <a:defRPr sz="3198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2pPr>
            <a:lvl3pPr marL="861682" indent="-290401">
              <a:buClr>
                <a:schemeClr val="tx1"/>
              </a:buClr>
              <a:buSzPct val="90000"/>
              <a:buFont typeface="Wingdings" panose="05000000000000000000" pitchFamily="2" charset="2"/>
              <a:buChar char="§"/>
              <a:defRPr sz="28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3pPr>
            <a:lvl4pPr marL="1090195" indent="-228513">
              <a:buClr>
                <a:schemeClr val="tx1"/>
              </a:buClr>
              <a:buSzPct val="90000"/>
              <a:buFont typeface="Wingdings" panose="05000000000000000000" pitchFamily="2" charset="2"/>
              <a:buChar char="§"/>
              <a:defRPr sz="24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4pPr>
            <a:lvl5pPr marL="1318706" indent="-228513">
              <a:buClr>
                <a:schemeClr val="tx1"/>
              </a:buClr>
              <a:buSzPct val="90000"/>
              <a:buFont typeface="Wingdings" panose="05000000000000000000" pitchFamily="2" charset="2"/>
              <a:buChar char="§"/>
              <a:defRPr sz="20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5pPr>
          </a:lstStyle>
          <a:p>
            <a:pPr lvl="0"/>
            <a:r>
              <a:rPr lang="en-US" dirty="0"/>
              <a:t>Use this Layout for Speaker Notes slides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3" y="6363076"/>
            <a:ext cx="12436476" cy="631450"/>
          </a:xfrm>
          <a:prstGeom prst="rect">
            <a:avLst/>
          </a:prstGeom>
          <a:solidFill>
            <a:srgbClr val="FFFC9E"/>
          </a:solidFill>
        </p:spPr>
        <p:txBody>
          <a:bodyPr wrap="square" lIns="155457" tIns="77729" rIns="155457" bIns="77729" anchor="b" anchorCtr="0">
            <a:noAutofit/>
          </a:bodyPr>
          <a:lstStyle>
            <a:lvl1pPr algn="r">
              <a:buFont typeface="Arial" pitchFamily="34" charset="0"/>
              <a:buNone/>
              <a:defRPr sz="3698" spc="-51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effectLst/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pPr lvl="0"/>
            <a:r>
              <a:rPr lang="en-US" dirty="0"/>
              <a:t>Next: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4910773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logo slide_colo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3"/>
          <p:cNvSpPr txBox="1">
            <a:spLocks noChangeArrowheads="1"/>
          </p:cNvSpPr>
          <p:nvPr userDrawn="1"/>
        </p:nvSpPr>
        <p:spPr bwMode="blackWhite">
          <a:xfrm>
            <a:off x="274638" y="6294477"/>
            <a:ext cx="11887199" cy="403187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182854" tIns="146283" rIns="182854" bIns="146283" numCol="1" anchor="t" anchorCtr="0" compatLnSpc="1">
            <a:prstTxWarp prst="textNoShape">
              <a:avLst/>
            </a:prstTxWarp>
            <a:spAutoFit/>
          </a:bodyPr>
          <a:lstStyle/>
          <a:p>
            <a:pPr defTabSz="932111" eaLnBrk="0" hangingPunct="0"/>
            <a:r>
              <a:rPr lang="en-US" sz="7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cs typeface="Segoe UI" pitchFamily="34" charset="0"/>
              </a:rPr>
              <a:t>© 2016 Microsoft Corporation. All rights reserved. </a:t>
            </a:r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invGray">
          <a:xfrm>
            <a:off x="459233" y="3145040"/>
            <a:ext cx="3291840" cy="705836"/>
          </a:xfrm>
          <a:prstGeom prst="rect">
            <a:avLst/>
          </a:prstGeom>
        </p:spPr>
      </p:pic>
      <p:pic>
        <p:nvPicPr>
          <p:cNvPr id="3" name="Picture 2" hidden="1"/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240946" y="2441907"/>
            <a:ext cx="4698293" cy="21058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904131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2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Walkin No ti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436475" cy="6994525"/>
          </a:xfrm>
          <a:prstGeom prst="rect">
            <a:avLst/>
          </a:prstGeom>
        </p:spPr>
      </p:pic>
      <p:sp>
        <p:nvSpPr>
          <p:cNvPr id="4" name="Rectangle 3"/>
          <p:cNvSpPr/>
          <p:nvPr userDrawn="1"/>
        </p:nvSpPr>
        <p:spPr bwMode="auto">
          <a:xfrm>
            <a:off x="274638" y="1211263"/>
            <a:ext cx="6400800" cy="2743200"/>
          </a:xfrm>
          <a:prstGeom prst="rect">
            <a:avLst/>
          </a:prstGeom>
          <a:solidFill>
            <a:schemeClr val="bg2">
              <a:alpha val="80000"/>
            </a:schemeClr>
          </a:solidFill>
          <a:ln w="3175"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0" tIns="46630" rIns="0" bIns="46630" numCol="1" rtlCol="0" anchor="ctr" anchorCtr="0" compatLnSpc="1">
            <a:prstTxWarp prst="textNoShape">
              <a:avLst/>
            </a:prstTxWarp>
          </a:bodyPr>
          <a:lstStyle/>
          <a:p>
            <a:pPr algn="ctr" defTabSz="932293" fontAlgn="base">
              <a:spcBef>
                <a:spcPct val="0"/>
              </a:spcBef>
              <a:spcAft>
                <a:spcPct val="0"/>
              </a:spcAft>
            </a:pPr>
            <a:endParaRPr lang="en-US" sz="20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2" name="Rectangle 1"/>
          <p:cNvSpPr/>
          <p:nvPr userDrawn="1"/>
        </p:nvSpPr>
        <p:spPr bwMode="auto">
          <a:xfrm>
            <a:off x="274638" y="2119164"/>
            <a:ext cx="6400800" cy="2749700"/>
          </a:xfrm>
          <a:prstGeom prst="rect">
            <a:avLst/>
          </a:prstGeom>
          <a:noFill/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54" tIns="146283" rIns="182854" bIns="146283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293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436475" cy="6994525"/>
          </a:xfrm>
          <a:prstGeom prst="rect">
            <a:avLst/>
          </a:prstGeom>
        </p:spPr>
      </p:pic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 bwMode="auto">
          <a:xfrm>
            <a:off x="274638" y="1232251"/>
            <a:ext cx="8536515" cy="1190453"/>
          </a:xfrm>
          <a:noFill/>
        </p:spPr>
        <p:txBody>
          <a:bodyPr lIns="146304" tIns="91440" rIns="146304" bIns="91440" anchor="t" anchorCtr="0"/>
          <a:lstStyle>
            <a:lvl1pPr>
              <a:defRPr sz="5399" spc="-100" baseline="0">
                <a:gradFill>
                  <a:gsLst>
                    <a:gs pos="84066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Event name here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4" hasCustomPrompt="1"/>
          </p:nvPr>
        </p:nvSpPr>
        <p:spPr bwMode="auto">
          <a:xfrm>
            <a:off x="274638" y="2152578"/>
            <a:ext cx="8536517" cy="2280572"/>
          </a:xfrm>
        </p:spPr>
        <p:txBody>
          <a:bodyPr tIns="109728" bIns="109728">
            <a:noAutofit/>
          </a:bodyPr>
          <a:lstStyle>
            <a:lvl1pPr marL="0" indent="0">
              <a:spcBef>
                <a:spcPts val="0"/>
              </a:spcBef>
              <a:buNone/>
              <a:defRPr sz="2400" baseline="0">
                <a:gradFill>
                  <a:gsLst>
                    <a:gs pos="84066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invGray">
          <a:xfrm>
            <a:off x="457581" y="6255936"/>
            <a:ext cx="1280160" cy="2744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13015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ection Title Accent Color 3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9" y="2125663"/>
            <a:ext cx="11887200" cy="1181862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198" spc="-100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105997611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2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peaker notes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5" name="Text Placeholder 15"/>
          <p:cNvSpPr>
            <a:spLocks noGrp="1"/>
          </p:cNvSpPr>
          <p:nvPr>
            <p:ph type="body" sz="quarter" idx="14" hasCustomPrompt="1"/>
          </p:nvPr>
        </p:nvSpPr>
        <p:spPr>
          <a:xfrm>
            <a:off x="231626" y="1632058"/>
            <a:ext cx="11584484" cy="2231397"/>
          </a:xfrm>
        </p:spPr>
        <p:txBody>
          <a:bodyPr/>
          <a:lstStyle>
            <a:lvl1pPr>
              <a:buClr>
                <a:schemeClr val="bg1"/>
              </a:buCl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speaker notes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3" y="6363077"/>
            <a:ext cx="12436476" cy="631450"/>
          </a:xfrm>
          <a:prstGeom prst="rect">
            <a:avLst/>
          </a:prstGeom>
          <a:solidFill>
            <a:srgbClr val="FFFF99"/>
          </a:solidFill>
        </p:spPr>
        <p:txBody>
          <a:bodyPr wrap="square" lIns="152394" tIns="76197" rIns="152394" bIns="76197" anchor="b" anchorCtr="0">
            <a:noAutofit/>
          </a:bodyPr>
          <a:lstStyle>
            <a:lvl1pPr algn="r">
              <a:buFont typeface="Arial" pitchFamily="34" charset="0"/>
              <a:buNone/>
              <a:defRPr sz="3774" spc="-61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effectLst/>
                <a:latin typeface="Segoe UI Light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pPr lvl="0"/>
            <a:r>
              <a:rPr lang="en-US" dirty="0"/>
              <a:t>Next slide topic</a:t>
            </a:r>
          </a:p>
        </p:txBody>
      </p:sp>
    </p:spTree>
    <p:extLst>
      <p:ext uri="{BB962C8B-B14F-4D97-AF65-F5344CB8AC3E}">
        <p14:creationId xmlns:p14="http://schemas.microsoft.com/office/powerpoint/2010/main" val="3566086349"/>
      </p:ext>
    </p:extLst>
  </p:cSld>
  <p:clrMapOvr>
    <a:masterClrMapping/>
  </p:clrMapOvr>
  <p:transition>
    <p:fade/>
  </p:transition>
</p:sldLayout>
</file>

<file path=ppt/slideLayouts/slideLayout12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&amp; 2-color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74639" y="1212850"/>
            <a:ext cx="11887200" cy="2163711"/>
          </a:xfrm>
        </p:spPr>
        <p:txBody>
          <a:bodyPr/>
          <a:lstStyle>
            <a:lvl1pPr marL="0" indent="0">
              <a:buNone/>
              <a:defRPr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FontTx/>
              <a:buNone/>
              <a:defRPr sz="2000"/>
            </a:lvl2pPr>
            <a:lvl3pPr marL="228557" indent="0">
              <a:buNone/>
              <a:defRPr/>
            </a:lvl3pPr>
            <a:lvl4pPr marL="457112" indent="0">
              <a:buNone/>
              <a:defRPr/>
            </a:lvl4pPr>
            <a:lvl5pPr marL="685669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8652888"/>
      </p:ext>
    </p:extLst>
  </p:cSld>
  <p:clrMapOvr>
    <a:masterClrMapping/>
  </p:clrMapOvr>
  <p:transition>
    <p:fade/>
  </p:transition>
</p:sldLayout>
</file>

<file path=ppt/slideLayouts/slideLayout12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lank Accent Color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4679184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1209973"/>
            <a:ext cx="8229599" cy="1181862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10619">
                      <a:schemeClr val="tx1"/>
                    </a:gs>
                    <a:gs pos="26549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Video title</a:t>
            </a:r>
          </a:p>
        </p:txBody>
      </p:sp>
    </p:spTree>
    <p:extLst>
      <p:ext uri="{BB962C8B-B14F-4D97-AF65-F5344CB8AC3E}">
        <p14:creationId xmlns:p14="http://schemas.microsoft.com/office/powerpoint/2010/main" val="178414753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13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Blank Accent Color 1">
    <p:bg>
      <p:bgPr>
        <a:gradFill flip="none" rotWithShape="1">
          <a:gsLst>
            <a:gs pos="65000">
              <a:srgbClr val="011C42"/>
            </a:gs>
            <a:gs pos="65000">
              <a:srgbClr val="021939"/>
            </a:gs>
          </a:gsLst>
          <a:lin ang="108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4639" y="295278"/>
            <a:ext cx="3857734" cy="6405652"/>
          </a:xfrm>
        </p:spPr>
        <p:txBody>
          <a:bodyPr anchor="ctr"/>
          <a:lstStyle>
            <a:lvl1pPr>
              <a:defRPr sz="5505" spc="-153"/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110073010"/>
      </p:ext>
    </p:extLst>
  </p:cSld>
  <p:clrMapOvr>
    <a:masterClrMapping/>
  </p:clrMapOvr>
  <p:transition>
    <p:fade/>
  </p:transition>
</p:sldLayout>
</file>

<file path=ppt/slideLayouts/slideLayout13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10914" y="233151"/>
            <a:ext cx="11814652" cy="880792"/>
          </a:xfrm>
        </p:spPr>
        <p:txBody>
          <a:bodyPr anchor="t" anchorCtr="0">
            <a:noAutofit/>
          </a:bodyPr>
          <a:lstStyle>
            <a:lvl1pPr>
              <a:defRPr sz="5436" cap="none" spc="-136" baseline="0">
                <a:solidFill>
                  <a:schemeClr val="accent1"/>
                </a:solidFill>
                <a:latin typeface="Segoe UI Light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98264850"/>
      </p:ext>
    </p:extLst>
  </p:cSld>
  <p:clrMapOvr>
    <a:masterClrMapping/>
  </p:clrMapOvr>
  <p:transition spd="slow">
    <p:push/>
  </p:transition>
</p:sldLayout>
</file>

<file path=ppt/slideLayouts/slideLayout1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Walkin">
    <p:bg bwMode="gray"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 bwMode="auto">
          <a:xfrm>
            <a:off x="274638" y="2119164"/>
            <a:ext cx="6400800" cy="2749700"/>
          </a:xfrm>
          <a:prstGeom prst="rect">
            <a:avLst/>
          </a:prstGeom>
          <a:noFill/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18" name="Picture 17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246501" y="1965643"/>
            <a:ext cx="7899548" cy="2148840"/>
          </a:xfrm>
          <a:prstGeom prst="rect">
            <a:avLst/>
          </a:prstGeom>
        </p:spPr>
      </p:pic>
      <p:sp>
        <p:nvSpPr>
          <p:cNvPr id="6" name="Rectangle 5"/>
          <p:cNvSpPr/>
          <p:nvPr userDrawn="1"/>
        </p:nvSpPr>
        <p:spPr bwMode="gray">
          <a:xfrm>
            <a:off x="0" y="5758901"/>
            <a:ext cx="12435840" cy="1235624"/>
          </a:xfrm>
          <a:prstGeom prst="rect">
            <a:avLst/>
          </a:prstGeom>
          <a:solidFill>
            <a:schemeClr val="tx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398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2280" y="6209084"/>
            <a:ext cx="1456418" cy="3108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035958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 bwMode="gray"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 userDrawn="1"/>
        </p:nvSpPr>
        <p:spPr bwMode="gray">
          <a:xfrm>
            <a:off x="0" y="5758901"/>
            <a:ext cx="12435840" cy="1235624"/>
          </a:xfrm>
          <a:prstGeom prst="rect">
            <a:avLst/>
          </a:prstGeom>
          <a:solidFill>
            <a:schemeClr val="tx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398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2280" y="6209084"/>
            <a:ext cx="1456418" cy="310896"/>
          </a:xfrm>
          <a:prstGeom prst="rect">
            <a:avLst/>
          </a:prstGeom>
        </p:spPr>
      </p:pic>
      <p:pic>
        <p:nvPicPr>
          <p:cNvPr id="16" name="Picture 15" hidden="1"/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459230" y="6240963"/>
            <a:ext cx="1278510" cy="274137"/>
          </a:xfrm>
          <a:prstGeom prst="rect">
            <a:avLst/>
          </a:prstGeom>
        </p:spPr>
      </p:pic>
      <p:sp>
        <p:nvSpPr>
          <p:cNvPr id="8" name="Title 1"/>
          <p:cNvSpPr>
            <a:spLocks noGrp="1"/>
          </p:cNvSpPr>
          <p:nvPr>
            <p:ph type="title" hasCustomPrompt="1"/>
          </p:nvPr>
        </p:nvSpPr>
        <p:spPr bwMode="white">
          <a:xfrm>
            <a:off x="274702" y="1679645"/>
            <a:ext cx="9143936" cy="1828786"/>
          </a:xfrm>
          <a:noFill/>
        </p:spPr>
        <p:txBody>
          <a:bodyPr lIns="146304" tIns="91440" rIns="146304" bIns="91440" anchor="t" anchorCtr="0"/>
          <a:lstStyle>
            <a:lvl1pPr>
              <a:defRPr sz="5400" spc="-100" baseline="0">
                <a:gradFill>
                  <a:gsLst>
                    <a:gs pos="100000">
                      <a:schemeClr val="tx2"/>
                    </a:gs>
                    <a:gs pos="0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12" hasCustomPrompt="1"/>
          </p:nvPr>
        </p:nvSpPr>
        <p:spPr bwMode="white">
          <a:xfrm>
            <a:off x="274701" y="3509753"/>
            <a:ext cx="7315137" cy="1828007"/>
          </a:xfrm>
          <a:noFill/>
        </p:spPr>
        <p:txBody>
          <a:bodyPr lIns="146304" tIns="109728" rIns="146304" bIns="109728">
            <a:noAutofit/>
          </a:bodyPr>
          <a:lstStyle>
            <a:lvl1pPr marL="0" indent="0">
              <a:spcBef>
                <a:spcPts val="0"/>
              </a:spcBef>
              <a:buNone/>
              <a:defRPr sz="3200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</p:spTree>
    <p:extLst>
      <p:ext uri="{BB962C8B-B14F-4D97-AF65-F5344CB8AC3E}">
        <p14:creationId xmlns:p14="http://schemas.microsoft.com/office/powerpoint/2010/main" val="286950113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2-color Non-bulleted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2025170"/>
          </a:xfrm>
        </p:spPr>
        <p:txBody>
          <a:bodyPr/>
          <a:lstStyle>
            <a:lvl1pPr marL="0" indent="0">
              <a:buNone/>
              <a:defRPr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FontTx/>
              <a:buNone/>
              <a:defRPr sz="2000"/>
            </a:lvl2pPr>
            <a:lvl3pPr marL="228600" indent="0">
              <a:buNone/>
              <a:defRPr/>
            </a:lvl3pPr>
            <a:lvl4pPr marL="457200" indent="0">
              <a:buNone/>
              <a:defRPr/>
            </a:lvl4pPr>
            <a:lvl5pPr marL="685800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7532882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1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Non-bulleted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2025170"/>
          </a:xfrm>
        </p:spPr>
        <p:txBody>
          <a:bodyPr/>
          <a:lstStyle>
            <a:lvl1pPr marL="0" indent="0">
              <a:buNone/>
              <a:defRPr>
                <a:gradFill>
                  <a:gsLst>
                    <a:gs pos="1250">
                      <a:schemeClr val="tx1"/>
                    </a:gs>
                    <a:gs pos="99000">
                      <a:schemeClr val="tx1"/>
                    </a:gs>
                  </a:gsLst>
                  <a:lin ang="5400000" scaled="0"/>
                </a:gradFill>
              </a:defRPr>
            </a:lvl1pPr>
            <a:lvl2pPr marL="0" indent="0">
              <a:buFontTx/>
              <a:buNone/>
              <a:defRPr sz="2000"/>
            </a:lvl2pPr>
            <a:lvl3pPr marL="228600" indent="0">
              <a:buNone/>
              <a:defRPr/>
            </a:lvl3pPr>
            <a:lvl4pPr marL="457200" indent="0">
              <a:buNone/>
              <a:defRPr/>
            </a:lvl4pPr>
            <a:lvl5pPr marL="685800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1492887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1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1st level color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2092881"/>
          </a:xfrm>
        </p:spPr>
        <p:txBody>
          <a:bodyPr>
            <a:spAutoFit/>
          </a:bodyPr>
          <a:lstStyle>
            <a:lvl1pPr>
              <a:defRPr sz="400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09071541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1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2092881"/>
          </a:xfrm>
        </p:spPr>
        <p:txBody>
          <a:bodyPr>
            <a:spAutoFit/>
          </a:bodyPr>
          <a:lstStyle>
            <a:lvl1pPr>
              <a:defRPr sz="4000"/>
            </a:lvl1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13539513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1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2-color Non-bulleted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49"/>
            <a:ext cx="5486399" cy="1914370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20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None/>
              <a:defRPr sz="2000"/>
            </a:lvl2pPr>
            <a:lvl3pPr marL="231775" indent="0">
              <a:buNone/>
              <a:tabLst/>
              <a:defRPr sz="2000"/>
            </a:lvl3pPr>
            <a:lvl4pPr marL="460375" indent="0">
              <a:buNone/>
              <a:defRPr/>
            </a:lvl4pPr>
            <a:lvl5pPr marL="685800" indent="0">
              <a:buNone/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1914370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20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None/>
              <a:defRPr sz="2000"/>
            </a:lvl2pPr>
            <a:lvl3pPr marL="231775" indent="0">
              <a:buNone/>
              <a:tabLst/>
              <a:defRPr sz="2000"/>
            </a:lvl3pPr>
            <a:lvl4pPr marL="460375" indent="0">
              <a:buNone/>
              <a:defRPr/>
            </a:lvl4pPr>
            <a:lvl5pPr marL="685800" indent="0">
              <a:buNone/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776914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1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Non-bulleted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49"/>
            <a:ext cx="5486399" cy="1914370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200"/>
            </a:lvl1pPr>
            <a:lvl2pPr marL="0" indent="0">
              <a:buNone/>
              <a:defRPr sz="2000"/>
            </a:lvl2pPr>
            <a:lvl3pPr marL="231775" indent="0">
              <a:buNone/>
              <a:tabLst/>
              <a:defRPr sz="2000"/>
            </a:lvl3pPr>
            <a:lvl4pPr marL="460375" indent="0">
              <a:buNone/>
              <a:defRPr/>
            </a:lvl4pPr>
            <a:lvl5pPr marL="685800" indent="0">
              <a:buNone/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1914370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200"/>
            </a:lvl1pPr>
            <a:lvl2pPr marL="0" indent="0">
              <a:buNone/>
              <a:defRPr sz="2000"/>
            </a:lvl2pPr>
            <a:lvl3pPr marL="231775" indent="0">
              <a:buNone/>
              <a:tabLst/>
              <a:defRPr sz="2000"/>
            </a:lvl3pPr>
            <a:lvl4pPr marL="460375" indent="0">
              <a:buNone/>
              <a:defRPr/>
            </a:lvl4pPr>
            <a:lvl5pPr marL="685800" indent="0">
              <a:buNone/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354874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2125662"/>
            <a:ext cx="11887200" cy="1181862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16893455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 1st level color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49"/>
            <a:ext cx="5486399" cy="2425279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2"/>
              </a:buClr>
              <a:buFont typeface="Arial" pitchFamily="34" charset="0"/>
              <a:buChar char="•"/>
              <a:defRPr sz="320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531166" indent="-233195">
              <a:defRPr sz="2400"/>
            </a:lvl2pPr>
            <a:lvl3pPr marL="699585" indent="-168419">
              <a:tabLst/>
              <a:defRPr sz="2000"/>
            </a:lvl3pPr>
            <a:lvl4pPr marL="880958" indent="-181374">
              <a:defRPr/>
            </a:lvl4pPr>
            <a:lvl5pPr marL="1049377" indent="-168419"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2425279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2"/>
              </a:buClr>
              <a:buFont typeface="Arial" pitchFamily="34" charset="0"/>
              <a:buChar char="•"/>
              <a:defRPr sz="320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531166" indent="-233195">
              <a:defRPr sz="2400"/>
            </a:lvl2pPr>
            <a:lvl3pPr marL="699585" indent="-168419">
              <a:tabLst/>
              <a:defRPr sz="2000"/>
            </a:lvl3pPr>
            <a:lvl4pPr marL="880958" indent="-181374">
              <a:defRPr/>
            </a:lvl4pPr>
            <a:lvl5pPr marL="1049377" indent="-168419"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9129810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1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49"/>
            <a:ext cx="5486399" cy="2425279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1"/>
              </a:buClr>
              <a:buFont typeface="Arial" pitchFamily="34" charset="0"/>
              <a:buChar char="•"/>
              <a:defRPr sz="3200"/>
            </a:lvl1pPr>
            <a:lvl2pPr marL="531166" indent="-233195">
              <a:defRPr sz="2400"/>
            </a:lvl2pPr>
            <a:lvl3pPr marL="699585" indent="-168419">
              <a:tabLst/>
              <a:defRPr sz="2000"/>
            </a:lvl3pPr>
            <a:lvl4pPr marL="880958" indent="-181374">
              <a:defRPr/>
            </a:lvl4pPr>
            <a:lvl5pPr marL="1049377" indent="-168419"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2425279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1"/>
              </a:buClr>
              <a:buFont typeface="Arial" pitchFamily="34" charset="0"/>
              <a:buChar char="•"/>
              <a:defRPr sz="3200"/>
            </a:lvl1pPr>
            <a:lvl2pPr marL="531166" indent="-233195">
              <a:defRPr sz="2400"/>
            </a:lvl2pPr>
            <a:lvl3pPr marL="699585" indent="-168419">
              <a:tabLst/>
              <a:defRPr sz="2000"/>
            </a:lvl3pPr>
            <a:lvl4pPr marL="880958" indent="-181374">
              <a:defRPr/>
            </a:lvl4pPr>
            <a:lvl5pPr marL="1049377" indent="-168419"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3324641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1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749455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1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er Evidence Slide">
    <p:bg bwMode="gray"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gradFill>
                  <a:gsLst>
                    <a:gs pos="18584">
                      <a:schemeClr val="tx2"/>
                    </a:gs>
                    <a:gs pos="57000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Customer evidence slide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 bwMode="gray">
          <a:xfrm>
            <a:off x="274638" y="1434069"/>
            <a:ext cx="5486400" cy="1827214"/>
          </a:xfrm>
          <a:blipFill>
            <a:blip r:embed="rId2"/>
            <a:stretch>
              <a:fillRect/>
            </a:stretch>
          </a:blipFill>
        </p:spPr>
        <p:txBody>
          <a:bodyPr lIns="182880" tIns="146304" rIns="182880" bIns="146304">
            <a:noAutofit/>
          </a:bodyPr>
          <a:lstStyle>
            <a:lvl1pPr marL="0" indent="0">
              <a:buNone/>
              <a:defRPr lang="en-US" sz="2400" kern="1200" spc="0" baseline="0" dirty="0">
                <a:noFill/>
                <a:latin typeface="+mn-lt"/>
                <a:ea typeface="+mn-ea"/>
                <a:cs typeface="+mn-cs"/>
              </a:defRPr>
            </a:lvl1pPr>
            <a:lvl2pPr>
              <a:defRPr lang="en-US" sz="240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</a:lstStyle>
          <a:p>
            <a:pPr marL="0" marR="0" lvl="0" indent="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Rectangle 4"/>
          <p:cNvSpPr/>
          <p:nvPr userDrawn="1"/>
        </p:nvSpPr>
        <p:spPr bwMode="auto">
          <a:xfrm>
            <a:off x="6218237" y="4868863"/>
            <a:ext cx="5945966" cy="1828800"/>
          </a:xfrm>
          <a:prstGeom prst="rect">
            <a:avLst/>
          </a:prstGeom>
          <a:ln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182880" tIns="146304" rIns="182880" bIns="146304" numCol="1" rtlCol="0" anchor="ctr" anchorCtr="0" compatLnSpc="1">
            <a:prstTxWarp prst="textNoShape">
              <a:avLst/>
            </a:prstTxWarp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dirty="0">
              <a:gradFill>
                <a:gsLst>
                  <a:gs pos="5439">
                    <a:srgbClr val="F8F8F8"/>
                  </a:gs>
                  <a:gs pos="10000">
                    <a:srgbClr val="F8F8F8"/>
                  </a:gs>
                </a:gsLst>
                <a:lin ang="5400000" scaled="0"/>
              </a:gradFill>
            </a:endParaRPr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1" hasCustomPrompt="1"/>
          </p:nvPr>
        </p:nvSpPr>
        <p:spPr bwMode="gray">
          <a:xfrm>
            <a:off x="6218237" y="1434069"/>
            <a:ext cx="5943601" cy="3433208"/>
          </a:xfrm>
          <a:blipFill>
            <a:blip r:embed="rId3"/>
            <a:stretch>
              <a:fillRect/>
            </a:stretch>
          </a:blipFill>
        </p:spPr>
        <p:txBody>
          <a:bodyPr lIns="182880" tIns="146304" rIns="182880" bIns="146304">
            <a:noAutofit/>
          </a:bodyPr>
          <a:lstStyle>
            <a:lvl1pPr marL="0" indent="0">
              <a:buNone/>
              <a:defRPr lang="en-US" sz="240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1pPr>
            <a:lvl2pPr algn="ctr">
              <a:defRPr lang="en-US" sz="240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</a:lstStyle>
          <a:p>
            <a:pPr marL="0" marR="0" lvl="0" indent="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</a:pPr>
            <a:r>
              <a:rPr lang="en-US" dirty="0"/>
              <a:t>Your image here</a:t>
            </a:r>
          </a:p>
        </p:txBody>
      </p:sp>
      <p:cxnSp>
        <p:nvCxnSpPr>
          <p:cNvPr id="7" name="Straight Connector 6"/>
          <p:cNvCxnSpPr/>
          <p:nvPr userDrawn="1"/>
        </p:nvCxnSpPr>
        <p:spPr>
          <a:xfrm>
            <a:off x="5989638" y="1836883"/>
            <a:ext cx="0" cy="4754828"/>
          </a:xfrm>
          <a:prstGeom prst="line">
            <a:avLst/>
          </a:prstGeom>
          <a:ln w="3175">
            <a:solidFill>
              <a:schemeClr val="tx1">
                <a:alpha val="25000"/>
              </a:schemeClr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 Placeholder 10"/>
          <p:cNvSpPr>
            <a:spLocks noGrp="1"/>
          </p:cNvSpPr>
          <p:nvPr>
            <p:ph type="body" sz="quarter" idx="12"/>
          </p:nvPr>
        </p:nvSpPr>
        <p:spPr>
          <a:xfrm>
            <a:off x="274638" y="3260725"/>
            <a:ext cx="5486400" cy="3436938"/>
          </a:xfrm>
        </p:spPr>
        <p:txBody>
          <a:bodyPr lIns="182880" tIns="146304" rIns="182880" bIns="146304">
            <a:noAutofit/>
          </a:bodyPr>
          <a:lstStyle>
            <a:lvl1pPr marL="0" indent="0">
              <a:buNone/>
              <a:defRPr sz="2400">
                <a:latin typeface="+mn-lt"/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5" name="Text Placeholder 14"/>
          <p:cNvSpPr>
            <a:spLocks noGrp="1"/>
          </p:cNvSpPr>
          <p:nvPr>
            <p:ph type="body" sz="quarter" idx="13"/>
          </p:nvPr>
        </p:nvSpPr>
        <p:spPr>
          <a:xfrm>
            <a:off x="6218238" y="4868863"/>
            <a:ext cx="5943600" cy="1827214"/>
          </a:xfrm>
        </p:spPr>
        <p:txBody>
          <a:bodyPr lIns="182880" tIns="146304" rIns="182880" bIns="146304" anchor="ctr">
            <a:noAutofit/>
          </a:bodyPr>
          <a:lstStyle>
            <a:lvl1pPr marL="0" indent="0" algn="ctr">
              <a:buNone/>
              <a:defRPr sz="3200">
                <a:gradFill>
                  <a:gsLst>
                    <a:gs pos="27434">
                      <a:srgbClr val="FFFFFF"/>
                    </a:gs>
                    <a:gs pos="54000">
                      <a:srgbClr val="FFFFFF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54929993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1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slid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1209973"/>
            <a:ext cx="8228299" cy="1181862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8850">
                      <a:schemeClr val="tx1"/>
                    </a:gs>
                    <a:gs pos="23894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Demo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74638" y="3954463"/>
            <a:ext cx="8229599" cy="738664"/>
          </a:xfrm>
          <a:noFill/>
        </p:spPr>
        <p:txBody>
          <a:bodyPr wrap="square" lIns="182880" tIns="146304" rIns="182880" bIns="146304">
            <a:spAutoFit/>
          </a:bodyPr>
          <a:lstStyle>
            <a:lvl1pPr marL="0" indent="0">
              <a:spcBef>
                <a:spcPts val="0"/>
              </a:spcBef>
              <a:buNone/>
              <a:defRPr sz="3200" spc="0" baseline="0">
                <a:gradFill>
                  <a:gsLst>
                    <a:gs pos="8850">
                      <a:schemeClr val="tx1"/>
                    </a:gs>
                    <a:gs pos="23894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</p:spTree>
    <p:extLst>
      <p:ext uri="{BB962C8B-B14F-4D97-AF65-F5344CB8AC3E}">
        <p14:creationId xmlns:p14="http://schemas.microsoft.com/office/powerpoint/2010/main" val="215395692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1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1209973"/>
            <a:ext cx="8229599" cy="1181862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10619">
                      <a:schemeClr val="tx1"/>
                    </a:gs>
                    <a:gs pos="26549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Video title</a:t>
            </a:r>
          </a:p>
        </p:txBody>
      </p:sp>
    </p:spTree>
    <p:extLst>
      <p:ext uri="{BB962C8B-B14F-4D97-AF65-F5344CB8AC3E}">
        <p14:creationId xmlns:p14="http://schemas.microsoft.com/office/powerpoint/2010/main" val="10825424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1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2125662"/>
            <a:ext cx="11887200" cy="1181862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333743976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2125662"/>
            <a:ext cx="11887200" cy="1181862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60589121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0-50 Right Photo Layou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9" y="1241426"/>
            <a:ext cx="5486399" cy="2012859"/>
          </a:xfrm>
        </p:spPr>
        <p:txBody>
          <a:bodyPr>
            <a:spAutoFit/>
          </a:bodyPr>
          <a:lstStyle>
            <a:lvl1pPr>
              <a:defRPr sz="660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50/50 photo layout</a:t>
            </a:r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 bwMode="ltGray">
          <a:xfrm>
            <a:off x="6219825" y="0"/>
            <a:ext cx="6216650" cy="6992587"/>
          </a:xfrm>
          <a:blipFill>
            <a:blip r:embed="rId2"/>
            <a:stretch>
              <a:fillRect/>
            </a:stretch>
          </a:blipFill>
        </p:spPr>
        <p:txBody>
          <a:bodyPr tIns="548640" anchor="ctr" anchorCtr="0">
            <a:noAutofit/>
          </a:bodyPr>
          <a:lstStyle>
            <a:lvl1pPr marL="0" indent="0" algn="ctr">
              <a:buNone/>
              <a:defRPr sz="1600" b="1" cap="none" baseline="0">
                <a:gradFill>
                  <a:gsLst>
                    <a:gs pos="0">
                      <a:srgbClr val="FFFFFF"/>
                    </a:gs>
                    <a:gs pos="27000">
                      <a:srgbClr val="FFFFFF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541671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1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Color 1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5223500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2125662"/>
            <a:ext cx="11887200" cy="1181862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290869850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Color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4915044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eloper Co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 dirty="0"/>
              <a:t>Slide for developer code</a:t>
            </a:r>
          </a:p>
        </p:txBody>
      </p:sp>
      <p:sp>
        <p:nvSpPr>
          <p:cNvPr id="3" name="Rectangle 2"/>
          <p:cNvSpPr/>
          <p:nvPr userDrawn="1"/>
        </p:nvSpPr>
        <p:spPr bwMode="hidden">
          <a:xfrm>
            <a:off x="1" y="1212849"/>
            <a:ext cx="12436475" cy="5781676"/>
          </a:xfrm>
          <a:prstGeom prst="rect">
            <a:avLst/>
          </a:prstGeom>
          <a:solidFill>
            <a:srgbClr val="FFFFFF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6639" tIns="46639" rIns="46639" bIns="46639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endParaRPr lang="en-US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274638" y="1221157"/>
            <a:ext cx="11887199" cy="1995931"/>
          </a:xfrm>
        </p:spPr>
        <p:txBody>
          <a:bodyPr/>
          <a:lstStyle>
            <a:lvl1pPr marL="0" indent="0">
              <a:buNone/>
              <a:defRPr sz="3300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346553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84607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814563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50997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52267931"/>
      </p:ext>
    </p:extLst>
  </p:cSld>
  <p:clrMapOvr>
    <a:masterClrMapping/>
  </p:clrMapOvr>
  <p:transition>
    <p:fade/>
  </p:transition>
</p:sldLayout>
</file>

<file path=ppt/slideLayouts/slideLayout1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logo slide_color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3"/>
          <p:cNvSpPr txBox="1">
            <a:spLocks noChangeArrowheads="1"/>
          </p:cNvSpPr>
          <p:nvPr userDrawn="1"/>
        </p:nvSpPr>
        <p:spPr bwMode="blackWhite">
          <a:xfrm>
            <a:off x="274638" y="6294476"/>
            <a:ext cx="11887199" cy="403187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182880" tIns="146304" rIns="182880" bIns="146304" numCol="1" anchor="t" anchorCtr="0" compatLnSpc="1">
            <a:prstTxWarp prst="textNoShape">
              <a:avLst/>
            </a:prstTxWarp>
            <a:spAutoFit/>
          </a:bodyPr>
          <a:lstStyle/>
          <a:p>
            <a:pPr defTabSz="932290" eaLnBrk="0" hangingPunct="0"/>
            <a:r>
              <a:rPr lang="en-US" sz="7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cs typeface="Segoe UI" pitchFamily="34" charset="0"/>
              </a:rPr>
              <a:t>© 2016 Microsoft Corporation. All rights reserved. </a:t>
            </a: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1380"/>
          <a:stretch/>
        </p:blipFill>
        <p:spPr bwMode="invGray">
          <a:xfrm>
            <a:off x="457200" y="479425"/>
            <a:ext cx="1449939" cy="3066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323964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ck Notes slide Layout">
    <p:bg bwMode="black"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 bwMode="white">
          <a:xfrm>
            <a:off x="274638" y="1212850"/>
            <a:ext cx="11887200" cy="2443746"/>
          </a:xfrm>
          <a:prstGeom prst="rect">
            <a:avLst/>
          </a:prstGeom>
        </p:spPr>
        <p:txBody>
          <a:bodyPr/>
          <a:lstStyle>
            <a:lvl1pPr marL="290513" indent="-290513">
              <a:buClr>
                <a:schemeClr val="tx1"/>
              </a:buClr>
              <a:buSzPct val="90000"/>
              <a:buFont typeface="Arial" pitchFamily="34" charset="0"/>
              <a:buChar char="•"/>
              <a:defRPr sz="36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  <a:lvl2pPr marL="571500" indent="-280988">
              <a:buClr>
                <a:schemeClr val="tx1"/>
              </a:buClr>
              <a:buSzPct val="90000"/>
              <a:buFont typeface="Arial" pitchFamily="34" charset="0"/>
              <a:buChar char="•"/>
              <a:defRPr sz="32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2pPr>
            <a:lvl3pPr marL="862013" indent="-290513">
              <a:buClr>
                <a:schemeClr val="tx1"/>
              </a:buClr>
              <a:buSzPct val="90000"/>
              <a:buFont typeface="Arial" pitchFamily="34" charset="0"/>
              <a:buChar char="•"/>
              <a:defRPr sz="28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3pPr>
            <a:lvl4pPr marL="1090613" indent="-228600">
              <a:buClr>
                <a:schemeClr val="tx1"/>
              </a:buClr>
              <a:buSzPct val="90000"/>
              <a:buFont typeface="Arial" pitchFamily="34" charset="0"/>
              <a:buChar char="•"/>
              <a:defRPr sz="24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4pPr>
            <a:lvl5pPr marL="1319213" indent="-228600">
              <a:buClr>
                <a:schemeClr val="tx1"/>
              </a:buClr>
              <a:buSzPct val="90000"/>
              <a:buFont typeface="Arial" pitchFamily="34" charset="0"/>
              <a:buChar char="•"/>
              <a:defRPr sz="20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5pPr>
          </a:lstStyle>
          <a:p>
            <a:pPr lvl="0"/>
            <a:r>
              <a:rPr lang="en-US" dirty="0"/>
              <a:t>Use this Layout for Speaker Notes slides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1" y="6363076"/>
            <a:ext cx="12436476" cy="631450"/>
          </a:xfrm>
          <a:prstGeom prst="rect">
            <a:avLst/>
          </a:prstGeom>
          <a:solidFill>
            <a:srgbClr val="FFFF99"/>
          </a:solidFill>
        </p:spPr>
        <p:txBody>
          <a:bodyPr wrap="square" lIns="155457" tIns="77729" rIns="155457" bIns="77729" anchor="b" anchorCtr="0">
            <a:noAutofit/>
          </a:bodyPr>
          <a:lstStyle>
            <a:lvl1pPr algn="r">
              <a:buFont typeface="Arial" pitchFamily="34" charset="0"/>
              <a:buNone/>
              <a:defRPr sz="3700" spc="-51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effectLst/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pPr lvl="0"/>
            <a:r>
              <a:rPr lang="en-US" dirty="0"/>
              <a:t>Next: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9666998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alkin">
    <p:bg bwMode="gray"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 bwMode="auto">
          <a:xfrm>
            <a:off x="274638" y="2119164"/>
            <a:ext cx="6400800" cy="2749700"/>
          </a:xfrm>
          <a:prstGeom prst="rect">
            <a:avLst/>
          </a:prstGeom>
          <a:noFill/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7" name="Rectangle 6"/>
          <p:cNvSpPr/>
          <p:nvPr userDrawn="1"/>
        </p:nvSpPr>
        <p:spPr bwMode="gray">
          <a:xfrm>
            <a:off x="0" y="5758901"/>
            <a:ext cx="12435840" cy="1235624"/>
          </a:xfrm>
          <a:prstGeom prst="rect">
            <a:avLst/>
          </a:prstGeom>
          <a:solidFill>
            <a:schemeClr val="tx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398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2280" y="6209084"/>
            <a:ext cx="1456418" cy="310896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-246501" y="1965643"/>
            <a:ext cx="4736205" cy="21488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701523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 bwMode="gray"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hidden="1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459230" y="6240963"/>
            <a:ext cx="1278510" cy="274137"/>
          </a:xfrm>
          <a:prstGeom prst="rect">
            <a:avLst/>
          </a:prstGeom>
        </p:spPr>
      </p:pic>
      <p:sp>
        <p:nvSpPr>
          <p:cNvPr id="8" name="Title 1"/>
          <p:cNvSpPr>
            <a:spLocks noGrp="1"/>
          </p:cNvSpPr>
          <p:nvPr>
            <p:ph type="title" hasCustomPrompt="1"/>
          </p:nvPr>
        </p:nvSpPr>
        <p:spPr bwMode="white">
          <a:xfrm>
            <a:off x="274702" y="1679645"/>
            <a:ext cx="9143936" cy="1828786"/>
          </a:xfrm>
          <a:noFill/>
        </p:spPr>
        <p:txBody>
          <a:bodyPr lIns="146304" tIns="91440" rIns="146304" bIns="91440" anchor="t" anchorCtr="0"/>
          <a:lstStyle>
            <a:lvl1pPr>
              <a:defRPr sz="5400" spc="-100" baseline="0">
                <a:gradFill>
                  <a:gsLst>
                    <a:gs pos="100000">
                      <a:schemeClr val="tx2"/>
                    </a:gs>
                    <a:gs pos="0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12" hasCustomPrompt="1"/>
          </p:nvPr>
        </p:nvSpPr>
        <p:spPr bwMode="white">
          <a:xfrm>
            <a:off x="274701" y="3509753"/>
            <a:ext cx="7315137" cy="1828007"/>
          </a:xfrm>
          <a:noFill/>
        </p:spPr>
        <p:txBody>
          <a:bodyPr lIns="146304" tIns="109728" rIns="146304" bIns="109728">
            <a:noAutofit/>
          </a:bodyPr>
          <a:lstStyle>
            <a:lvl1pPr marL="0" indent="0">
              <a:spcBef>
                <a:spcPts val="0"/>
              </a:spcBef>
              <a:buNone/>
              <a:defRPr sz="3200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sp>
        <p:nvSpPr>
          <p:cNvPr id="6" name="Rectangle 5"/>
          <p:cNvSpPr/>
          <p:nvPr userDrawn="1"/>
        </p:nvSpPr>
        <p:spPr bwMode="gray">
          <a:xfrm>
            <a:off x="0" y="5897245"/>
            <a:ext cx="12435840" cy="1097280"/>
          </a:xfrm>
          <a:prstGeom prst="rect">
            <a:avLst/>
          </a:prstGeom>
          <a:solidFill>
            <a:schemeClr val="tx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398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70840" y="6294142"/>
            <a:ext cx="1456418" cy="3108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293728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2065181"/>
          </a:xfrm>
        </p:spPr>
        <p:txBody>
          <a:bodyPr/>
          <a:lstStyle>
            <a:lvl1pPr marL="0" indent="0">
              <a:buNone/>
              <a:defRPr>
                <a:gradFill>
                  <a:gsLst>
                    <a:gs pos="1250">
                      <a:schemeClr val="tx1"/>
                    </a:gs>
                    <a:gs pos="99000">
                      <a:schemeClr val="tx1"/>
                    </a:gs>
                  </a:gsLst>
                  <a:lin ang="5400000" scaled="0"/>
                </a:gradFill>
              </a:defRPr>
            </a:lvl1pPr>
            <a:lvl2pPr marL="0" indent="0">
              <a:buFontTx/>
              <a:buNone/>
              <a:defRPr sz="2400"/>
            </a:lvl2pPr>
            <a:lvl3pPr marL="228600" indent="0">
              <a:buNone/>
              <a:defRPr/>
            </a:lvl3pPr>
            <a:lvl4pPr marL="457200" indent="0">
              <a:buNone/>
              <a:defRPr/>
            </a:lvl4pPr>
            <a:lvl5pPr marL="685800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398720694"/>
      </p:ext>
    </p:extLst>
  </p:cSld>
  <p:clrMapOvr>
    <a:masterClrMapping/>
  </p:clrMapOvr>
  <p:transition>
    <p:fade/>
  </p:transition>
</p:sldLayout>
</file>

<file path=ppt/slideLayouts/slideLayout1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2092881"/>
          </a:xfrm>
        </p:spPr>
        <p:txBody>
          <a:bodyPr>
            <a:spAutoFit/>
          </a:bodyPr>
          <a:lstStyle>
            <a:lvl1pPr>
              <a:defRPr sz="4000"/>
            </a:lvl1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89538008"/>
      </p:ext>
    </p:extLst>
  </p:cSld>
  <p:clrMapOvr>
    <a:masterClrMapping/>
  </p:clrMapOvr>
  <p:transition>
    <p:fade/>
  </p:transition>
</p:sldLayout>
</file>

<file path=ppt/slideLayouts/slideLayout1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49"/>
            <a:ext cx="5486399" cy="1982081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200"/>
            </a:lvl1pPr>
            <a:lvl2pPr marL="0" indent="0">
              <a:buNone/>
              <a:defRPr sz="2400"/>
            </a:lvl2pPr>
            <a:lvl3pPr marL="231775" indent="0">
              <a:buNone/>
              <a:tabLst/>
              <a:defRPr sz="2000"/>
            </a:lvl3pPr>
            <a:lvl4pPr marL="460375" indent="0">
              <a:buNone/>
              <a:defRPr/>
            </a:lvl4pPr>
            <a:lvl5pPr marL="685800" indent="0">
              <a:buNone/>
              <a:tabLst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1982081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200"/>
            </a:lvl1pPr>
            <a:lvl2pPr marL="0" indent="0">
              <a:buNone/>
              <a:defRPr sz="2400"/>
            </a:lvl2pPr>
            <a:lvl3pPr marL="231775" indent="0">
              <a:buNone/>
              <a:tabLst/>
              <a:defRPr sz="2000"/>
            </a:lvl3pPr>
            <a:lvl4pPr marL="460375" indent="0">
              <a:buNone/>
              <a:defRPr/>
            </a:lvl4pPr>
            <a:lvl5pPr marL="685800" indent="0">
              <a:buNone/>
              <a:tabLst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342989511"/>
      </p:ext>
    </p:extLst>
  </p:cSld>
  <p:clrMapOvr>
    <a:masterClrMapping/>
  </p:clrMapOvr>
  <p:transition>
    <p:fade/>
  </p:transition>
</p:sldLayout>
</file>

<file path=ppt/slideLayouts/slideLayout1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49"/>
            <a:ext cx="5486399" cy="2425279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1"/>
              </a:buClr>
              <a:buFont typeface="Arial" pitchFamily="34" charset="0"/>
              <a:buChar char="•"/>
              <a:defRPr sz="3200"/>
            </a:lvl1pPr>
            <a:lvl2pPr marL="531166" indent="-233195">
              <a:defRPr sz="2400"/>
            </a:lvl2pPr>
            <a:lvl3pPr marL="699585" indent="-168419">
              <a:tabLst/>
              <a:defRPr sz="2000"/>
            </a:lvl3pPr>
            <a:lvl4pPr marL="880958" indent="-181374">
              <a:defRPr/>
            </a:lvl4pPr>
            <a:lvl5pPr marL="1049377" indent="-168419">
              <a:tabLst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2425279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1"/>
              </a:buClr>
              <a:buFont typeface="Arial" pitchFamily="34" charset="0"/>
              <a:buChar char="•"/>
              <a:defRPr sz="3200"/>
            </a:lvl1pPr>
            <a:lvl2pPr marL="531166" indent="-233195">
              <a:defRPr sz="2400"/>
            </a:lvl2pPr>
            <a:lvl3pPr marL="699585" indent="-168419">
              <a:tabLst/>
              <a:defRPr sz="2000"/>
            </a:lvl3pPr>
            <a:lvl4pPr marL="880958" indent="-181374">
              <a:defRPr/>
            </a:lvl4pPr>
            <a:lvl5pPr marL="1049377" indent="-168419">
              <a:tabLst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241943113"/>
      </p:ext>
    </p:extLst>
  </p:cSld>
  <p:clrMapOvr>
    <a:masterClrMapping/>
  </p:clrMapOvr>
  <p:transition>
    <p:fade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0-50 Right Photo Layou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9" y="1241426"/>
            <a:ext cx="5486399" cy="2012859"/>
          </a:xfrm>
        </p:spPr>
        <p:txBody>
          <a:bodyPr>
            <a:spAutoFit/>
          </a:bodyPr>
          <a:lstStyle>
            <a:lvl1pPr>
              <a:defRPr sz="660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50/50 photo layout</a:t>
            </a:r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 bwMode="ltGray">
          <a:xfrm>
            <a:off x="6219825" y="0"/>
            <a:ext cx="6216650" cy="6992587"/>
          </a:xfrm>
          <a:blipFill>
            <a:blip r:embed="rId2"/>
            <a:stretch>
              <a:fillRect/>
            </a:stretch>
          </a:blipFill>
        </p:spPr>
        <p:txBody>
          <a:bodyPr tIns="548640" anchor="ctr" anchorCtr="0">
            <a:noAutofit/>
          </a:bodyPr>
          <a:lstStyle>
            <a:lvl1pPr marL="0" indent="0" algn="ctr">
              <a:buNone/>
              <a:defRPr sz="1600" b="1" cap="none" baseline="0">
                <a:gradFill>
                  <a:gsLst>
                    <a:gs pos="0">
                      <a:srgbClr val="FFFFFF"/>
                    </a:gs>
                    <a:gs pos="27000">
                      <a:srgbClr val="FFFFFF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6697455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1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613064671"/>
      </p:ext>
    </p:extLst>
  </p:cSld>
  <p:clrMapOvr>
    <a:masterClrMapping/>
  </p:clrMapOvr>
  <p:transition>
    <p:fade/>
  </p:transition>
</p:sldLayout>
</file>

<file path=ppt/slideLayouts/slideLayout1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er Evidence Slide">
    <p:bg bwMode="gray"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gradFill>
                  <a:gsLst>
                    <a:gs pos="18584">
                      <a:schemeClr val="tx2"/>
                    </a:gs>
                    <a:gs pos="57000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Customer evidence slide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 bwMode="gray">
          <a:xfrm>
            <a:off x="274638" y="1434069"/>
            <a:ext cx="5486400" cy="1827214"/>
          </a:xfrm>
          <a:blipFill>
            <a:blip r:embed="rId2"/>
            <a:stretch>
              <a:fillRect/>
            </a:stretch>
          </a:blipFill>
        </p:spPr>
        <p:txBody>
          <a:bodyPr lIns="182880" tIns="146304" rIns="182880" bIns="146304">
            <a:noAutofit/>
          </a:bodyPr>
          <a:lstStyle>
            <a:lvl1pPr marL="0" indent="0">
              <a:buNone/>
              <a:defRPr lang="en-US" sz="2400" kern="1200" spc="0" baseline="0" dirty="0">
                <a:noFill/>
                <a:latin typeface="+mn-lt"/>
                <a:ea typeface="+mn-ea"/>
                <a:cs typeface="+mn-cs"/>
              </a:defRPr>
            </a:lvl1pPr>
            <a:lvl2pPr>
              <a:defRPr lang="en-US" sz="240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</a:lstStyle>
          <a:p>
            <a:pPr marL="0" marR="0" lvl="0" indent="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</a:pPr>
            <a:endParaRPr lang="en-US" dirty="0"/>
          </a:p>
        </p:txBody>
      </p:sp>
      <p:sp>
        <p:nvSpPr>
          <p:cNvPr id="5" name="Rectangle 4"/>
          <p:cNvSpPr/>
          <p:nvPr userDrawn="1"/>
        </p:nvSpPr>
        <p:spPr bwMode="auto">
          <a:xfrm>
            <a:off x="6218237" y="4868863"/>
            <a:ext cx="5945966" cy="1828800"/>
          </a:xfrm>
          <a:prstGeom prst="rect">
            <a:avLst/>
          </a:prstGeom>
          <a:ln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182880" tIns="146304" rIns="182880" bIns="146304" numCol="1" rtlCol="0" anchor="ctr" anchorCtr="0" compatLnSpc="1">
            <a:prstTxWarp prst="textNoShape">
              <a:avLst/>
            </a:prstTxWarp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dirty="0">
              <a:gradFill>
                <a:gsLst>
                  <a:gs pos="5439">
                    <a:srgbClr val="F8F8F8"/>
                  </a:gs>
                  <a:gs pos="10000">
                    <a:srgbClr val="F8F8F8"/>
                  </a:gs>
                </a:gsLst>
                <a:lin ang="5400000" scaled="0"/>
              </a:gradFill>
            </a:endParaRPr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1" hasCustomPrompt="1"/>
          </p:nvPr>
        </p:nvSpPr>
        <p:spPr bwMode="gray">
          <a:xfrm>
            <a:off x="6218237" y="1434069"/>
            <a:ext cx="5943601" cy="3433208"/>
          </a:xfrm>
          <a:blipFill>
            <a:blip r:embed="rId3"/>
            <a:stretch>
              <a:fillRect/>
            </a:stretch>
          </a:blipFill>
        </p:spPr>
        <p:txBody>
          <a:bodyPr lIns="182880" tIns="146304" rIns="182880" bIns="146304">
            <a:noAutofit/>
          </a:bodyPr>
          <a:lstStyle>
            <a:lvl1pPr marL="0" indent="0">
              <a:buNone/>
              <a:defRPr lang="en-US" sz="240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1pPr>
            <a:lvl2pPr algn="ctr">
              <a:defRPr lang="en-US" sz="240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</a:lstStyle>
          <a:p>
            <a:pPr marL="0" marR="0" lvl="0" indent="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</a:pPr>
            <a:r>
              <a:rPr lang="en-US" dirty="0"/>
              <a:t>Your image here</a:t>
            </a:r>
          </a:p>
        </p:txBody>
      </p:sp>
      <p:cxnSp>
        <p:nvCxnSpPr>
          <p:cNvPr id="7" name="Straight Connector 6"/>
          <p:cNvCxnSpPr/>
          <p:nvPr userDrawn="1"/>
        </p:nvCxnSpPr>
        <p:spPr>
          <a:xfrm>
            <a:off x="5989638" y="1836883"/>
            <a:ext cx="0" cy="4754828"/>
          </a:xfrm>
          <a:prstGeom prst="line">
            <a:avLst/>
          </a:prstGeom>
          <a:ln w="3175">
            <a:solidFill>
              <a:schemeClr val="tx1">
                <a:alpha val="25000"/>
              </a:schemeClr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 Placeholder 10"/>
          <p:cNvSpPr>
            <a:spLocks noGrp="1"/>
          </p:cNvSpPr>
          <p:nvPr>
            <p:ph type="body" sz="quarter" idx="12"/>
          </p:nvPr>
        </p:nvSpPr>
        <p:spPr>
          <a:xfrm>
            <a:off x="274638" y="3260725"/>
            <a:ext cx="5486400" cy="3436938"/>
          </a:xfrm>
        </p:spPr>
        <p:txBody>
          <a:bodyPr lIns="182880" tIns="146304" rIns="182880" bIns="146304">
            <a:noAutofit/>
          </a:bodyPr>
          <a:lstStyle>
            <a:lvl1pPr marL="0" indent="0">
              <a:buNone/>
              <a:defRPr sz="2400">
                <a:latin typeface="+mn-lt"/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15" name="Text Placeholder 14"/>
          <p:cNvSpPr>
            <a:spLocks noGrp="1"/>
          </p:cNvSpPr>
          <p:nvPr>
            <p:ph type="body" sz="quarter" idx="13"/>
          </p:nvPr>
        </p:nvSpPr>
        <p:spPr>
          <a:xfrm>
            <a:off x="6218238" y="4868863"/>
            <a:ext cx="5943600" cy="1827214"/>
          </a:xfrm>
        </p:spPr>
        <p:txBody>
          <a:bodyPr lIns="182880" tIns="146304" rIns="182880" bIns="146304" anchor="ctr">
            <a:noAutofit/>
          </a:bodyPr>
          <a:lstStyle>
            <a:lvl1pPr marL="0" indent="0" algn="ctr">
              <a:buNone/>
              <a:defRPr sz="3200">
                <a:gradFill>
                  <a:gsLst>
                    <a:gs pos="27434">
                      <a:srgbClr val="FFFFFF"/>
                    </a:gs>
                    <a:gs pos="54000">
                      <a:srgbClr val="FFFFFF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66946657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1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slid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1209973"/>
            <a:ext cx="8228299" cy="1181862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8850">
                      <a:schemeClr val="tx1"/>
                    </a:gs>
                    <a:gs pos="23894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Demo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74638" y="3954463"/>
            <a:ext cx="8229599" cy="738664"/>
          </a:xfrm>
          <a:noFill/>
        </p:spPr>
        <p:txBody>
          <a:bodyPr wrap="square" lIns="182880" tIns="146304" rIns="182880" bIns="146304">
            <a:spAutoFit/>
          </a:bodyPr>
          <a:lstStyle>
            <a:lvl1pPr marL="0" indent="0">
              <a:spcBef>
                <a:spcPts val="0"/>
              </a:spcBef>
              <a:buNone/>
              <a:defRPr sz="3200" spc="0" baseline="0">
                <a:gradFill>
                  <a:gsLst>
                    <a:gs pos="8850">
                      <a:schemeClr val="tx1"/>
                    </a:gs>
                    <a:gs pos="23894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</p:spTree>
    <p:extLst>
      <p:ext uri="{BB962C8B-B14F-4D97-AF65-F5344CB8AC3E}">
        <p14:creationId xmlns:p14="http://schemas.microsoft.com/office/powerpoint/2010/main" val="130550547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1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1209973"/>
            <a:ext cx="8229599" cy="1181862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10619">
                      <a:schemeClr val="tx1"/>
                    </a:gs>
                    <a:gs pos="26549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Video title</a:t>
            </a:r>
          </a:p>
        </p:txBody>
      </p:sp>
    </p:spTree>
    <p:extLst>
      <p:ext uri="{BB962C8B-B14F-4D97-AF65-F5344CB8AC3E}">
        <p14:creationId xmlns:p14="http://schemas.microsoft.com/office/powerpoint/2010/main" val="84675874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1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2125662"/>
            <a:ext cx="11887200" cy="1181862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232796292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2125662"/>
            <a:ext cx="11887200" cy="1181862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289718196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0-50 Right Photo Layou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9" y="1241426"/>
            <a:ext cx="5486399" cy="2012859"/>
          </a:xfrm>
        </p:spPr>
        <p:txBody>
          <a:bodyPr>
            <a:spAutoFit/>
          </a:bodyPr>
          <a:lstStyle>
            <a:lvl1pPr>
              <a:defRPr sz="660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50/50 photo layout</a:t>
            </a:r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 bwMode="ltGray">
          <a:xfrm>
            <a:off x="6219825" y="0"/>
            <a:ext cx="6216650" cy="6992587"/>
          </a:xfrm>
          <a:blipFill>
            <a:blip r:embed="rId2"/>
            <a:stretch>
              <a:fillRect/>
            </a:stretch>
          </a:blipFill>
        </p:spPr>
        <p:txBody>
          <a:bodyPr tIns="548640" anchor="ctr" anchorCtr="0">
            <a:noAutofit/>
          </a:bodyPr>
          <a:lstStyle>
            <a:lvl1pPr marL="0" indent="0" algn="ctr">
              <a:buNone/>
              <a:defRPr sz="1600" b="1" cap="none" baseline="0">
                <a:gradFill>
                  <a:gsLst>
                    <a:gs pos="0">
                      <a:srgbClr val="FFFFFF"/>
                    </a:gs>
                    <a:gs pos="27000">
                      <a:srgbClr val="FFFFFF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r>
              <a:rPr lang="en-US" dirty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395784324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Color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0099756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Color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080721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1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eloper Co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 dirty="0"/>
              <a:t>Slide for developer code</a:t>
            </a:r>
          </a:p>
        </p:txBody>
      </p:sp>
      <p:sp>
        <p:nvSpPr>
          <p:cNvPr id="3" name="Rectangle 2"/>
          <p:cNvSpPr/>
          <p:nvPr userDrawn="1"/>
        </p:nvSpPr>
        <p:spPr bwMode="hidden">
          <a:xfrm>
            <a:off x="1" y="1212849"/>
            <a:ext cx="12436475" cy="5781676"/>
          </a:xfrm>
          <a:prstGeom prst="rect">
            <a:avLst/>
          </a:prstGeom>
          <a:solidFill>
            <a:srgbClr val="FFFFFF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6639" tIns="46639" rIns="46639" bIns="46639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endParaRPr lang="en-US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274638" y="1221157"/>
            <a:ext cx="11887199" cy="1995931"/>
          </a:xfrm>
        </p:spPr>
        <p:txBody>
          <a:bodyPr/>
          <a:lstStyle>
            <a:lvl1pPr marL="0" indent="0">
              <a:buNone/>
              <a:defRPr sz="3300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346553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84607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814563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50997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19468578"/>
      </p:ext>
    </p:extLst>
  </p:cSld>
  <p:clrMapOvr>
    <a:masterClrMapping/>
  </p:clrMapOvr>
  <p:transition>
    <p:fade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3237967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1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logo slide_colo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3"/>
          <p:cNvSpPr txBox="1">
            <a:spLocks noChangeArrowheads="1"/>
          </p:cNvSpPr>
          <p:nvPr userDrawn="1"/>
        </p:nvSpPr>
        <p:spPr bwMode="blackWhite">
          <a:xfrm>
            <a:off x="274638" y="6294476"/>
            <a:ext cx="11887199" cy="403187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182880" tIns="146304" rIns="182880" bIns="146304" numCol="1" anchor="t" anchorCtr="0" compatLnSpc="1">
            <a:prstTxWarp prst="textNoShape">
              <a:avLst/>
            </a:prstTxWarp>
            <a:spAutoFit/>
          </a:bodyPr>
          <a:lstStyle/>
          <a:p>
            <a:pPr defTabSz="932290" eaLnBrk="0" hangingPunct="0"/>
            <a:r>
              <a:rPr lang="en-US" sz="7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cs typeface="Segoe UI" pitchFamily="34" charset="0"/>
              </a:rPr>
              <a:t>© 2016 Microsoft Corporation. All rights reserved. </a:t>
            </a: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invGray">
          <a:xfrm>
            <a:off x="464013" y="479425"/>
            <a:ext cx="1436313" cy="3066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356398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1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ck Notes slide Layout">
    <p:bg bwMode="black"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 bwMode="white">
          <a:xfrm>
            <a:off x="274638" y="1212850"/>
            <a:ext cx="11887200" cy="2443746"/>
          </a:xfrm>
          <a:prstGeom prst="rect">
            <a:avLst/>
          </a:prstGeom>
        </p:spPr>
        <p:txBody>
          <a:bodyPr/>
          <a:lstStyle>
            <a:lvl1pPr marL="290513" indent="-290513">
              <a:buClr>
                <a:schemeClr val="tx1"/>
              </a:buClr>
              <a:buSzPct val="90000"/>
              <a:buFont typeface="Arial" pitchFamily="34" charset="0"/>
              <a:buChar char="•"/>
              <a:defRPr sz="36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  <a:lvl2pPr marL="571500" indent="-280988">
              <a:buClr>
                <a:schemeClr val="tx1"/>
              </a:buClr>
              <a:buSzPct val="90000"/>
              <a:buFont typeface="Arial" pitchFamily="34" charset="0"/>
              <a:buChar char="•"/>
              <a:defRPr sz="32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2pPr>
            <a:lvl3pPr marL="862013" indent="-290513">
              <a:buClr>
                <a:schemeClr val="tx1"/>
              </a:buClr>
              <a:buSzPct val="90000"/>
              <a:buFont typeface="Arial" pitchFamily="34" charset="0"/>
              <a:buChar char="•"/>
              <a:defRPr sz="28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3pPr>
            <a:lvl4pPr marL="1090613" indent="-228600">
              <a:buClr>
                <a:schemeClr val="tx1"/>
              </a:buClr>
              <a:buSzPct val="90000"/>
              <a:buFont typeface="Arial" pitchFamily="34" charset="0"/>
              <a:buChar char="•"/>
              <a:defRPr sz="24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4pPr>
            <a:lvl5pPr marL="1319213" indent="-228600">
              <a:buClr>
                <a:schemeClr val="tx1"/>
              </a:buClr>
              <a:buSzPct val="90000"/>
              <a:buFont typeface="Arial" pitchFamily="34" charset="0"/>
              <a:buChar char="•"/>
              <a:defRPr sz="20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5pPr>
          </a:lstStyle>
          <a:p>
            <a:pPr lvl="0"/>
            <a:r>
              <a:rPr lang="en-US" dirty="0"/>
              <a:t>Use this Layout for Speaker Notes slides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1" y="6363076"/>
            <a:ext cx="12436476" cy="631450"/>
          </a:xfrm>
          <a:prstGeom prst="rect">
            <a:avLst/>
          </a:prstGeom>
          <a:solidFill>
            <a:srgbClr val="FFFF99"/>
          </a:solidFill>
        </p:spPr>
        <p:txBody>
          <a:bodyPr wrap="square" lIns="155457" tIns="77729" rIns="155457" bIns="77729" anchor="b" anchorCtr="0">
            <a:noAutofit/>
          </a:bodyPr>
          <a:lstStyle>
            <a:lvl1pPr algn="r">
              <a:buFont typeface="Arial" pitchFamily="34" charset="0"/>
              <a:buNone/>
              <a:defRPr sz="3700" spc="-51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effectLst/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pPr lvl="0"/>
            <a:r>
              <a:rPr lang="en-US" dirty="0"/>
              <a:t>Next: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1686216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Color 1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2567534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Color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5015991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2-color Non-bulleted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2025170"/>
          </a:xfrm>
        </p:spPr>
        <p:txBody>
          <a:bodyPr/>
          <a:lstStyle>
            <a:lvl1pPr marL="0" indent="0">
              <a:buNone/>
              <a:defRPr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FontTx/>
              <a:buNone/>
              <a:defRPr sz="2000"/>
            </a:lvl2pPr>
            <a:lvl3pPr marL="228600" indent="0">
              <a:buNone/>
              <a:defRPr/>
            </a:lvl3pPr>
            <a:lvl4pPr marL="457200" indent="0">
              <a:buNone/>
              <a:defRPr/>
            </a:lvl4pPr>
            <a:lvl5pPr marL="685800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105625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eloper Co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 dirty="0"/>
              <a:t>Slide for developer code</a:t>
            </a:r>
          </a:p>
        </p:txBody>
      </p:sp>
      <p:sp>
        <p:nvSpPr>
          <p:cNvPr id="3" name="Rectangle 2"/>
          <p:cNvSpPr/>
          <p:nvPr userDrawn="1"/>
        </p:nvSpPr>
        <p:spPr bwMode="hidden">
          <a:xfrm>
            <a:off x="1" y="1212849"/>
            <a:ext cx="12436475" cy="5781676"/>
          </a:xfrm>
          <a:prstGeom prst="rect">
            <a:avLst/>
          </a:prstGeom>
          <a:solidFill>
            <a:srgbClr val="FFFFFF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6639" tIns="46639" rIns="46639" bIns="46639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endParaRPr lang="en-US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274638" y="1221157"/>
            <a:ext cx="11887199" cy="1995931"/>
          </a:xfrm>
        </p:spPr>
        <p:txBody>
          <a:bodyPr/>
          <a:lstStyle>
            <a:lvl1pPr marL="0" indent="0">
              <a:buNone/>
              <a:defRPr sz="3300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346553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84607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814563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50997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9962453"/>
      </p:ext>
    </p:extLst>
  </p:cSld>
  <p:clrMapOvr>
    <a:masterClrMapping/>
  </p:clrMapOvr>
  <p:transition>
    <p:fade/>
  </p:transition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logo slide_color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3"/>
          <p:cNvSpPr txBox="1">
            <a:spLocks noChangeArrowheads="1"/>
          </p:cNvSpPr>
          <p:nvPr userDrawn="1"/>
        </p:nvSpPr>
        <p:spPr bwMode="blackWhite">
          <a:xfrm>
            <a:off x="274638" y="6294476"/>
            <a:ext cx="11887199" cy="403187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182880" tIns="146304" rIns="182880" bIns="146304" numCol="1" anchor="t" anchorCtr="0" compatLnSpc="1">
            <a:prstTxWarp prst="textNoShape">
              <a:avLst/>
            </a:prstTxWarp>
            <a:spAutoFit/>
          </a:bodyPr>
          <a:lstStyle/>
          <a:p>
            <a:pPr defTabSz="932290" eaLnBrk="0" hangingPunct="0"/>
            <a:r>
              <a:rPr lang="en-US" sz="7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cs typeface="Segoe UI" pitchFamily="34" charset="0"/>
              </a:rPr>
              <a:t>© 2016 Microsoft Corporation. All rights reserved. </a:t>
            </a: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1380"/>
          <a:stretch/>
        </p:blipFill>
        <p:spPr bwMode="invGray">
          <a:xfrm>
            <a:off x="457200" y="479425"/>
            <a:ext cx="1449939" cy="3066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506913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ck Notes slide Layout">
    <p:bg bwMode="black"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 bwMode="white">
          <a:xfrm>
            <a:off x="274638" y="1212850"/>
            <a:ext cx="11887200" cy="2443746"/>
          </a:xfrm>
          <a:prstGeom prst="rect">
            <a:avLst/>
          </a:prstGeom>
        </p:spPr>
        <p:txBody>
          <a:bodyPr/>
          <a:lstStyle>
            <a:lvl1pPr marL="290513" indent="-290513">
              <a:buClr>
                <a:schemeClr val="tx1"/>
              </a:buClr>
              <a:buSzPct val="90000"/>
              <a:buFont typeface="Arial" pitchFamily="34" charset="0"/>
              <a:buChar char="•"/>
              <a:defRPr sz="36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  <a:lvl2pPr marL="571500" indent="-280988">
              <a:buClr>
                <a:schemeClr val="tx1"/>
              </a:buClr>
              <a:buSzPct val="90000"/>
              <a:buFont typeface="Arial" pitchFamily="34" charset="0"/>
              <a:buChar char="•"/>
              <a:defRPr sz="32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2pPr>
            <a:lvl3pPr marL="862013" indent="-290513">
              <a:buClr>
                <a:schemeClr val="tx1"/>
              </a:buClr>
              <a:buSzPct val="90000"/>
              <a:buFont typeface="Arial" pitchFamily="34" charset="0"/>
              <a:buChar char="•"/>
              <a:defRPr sz="28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3pPr>
            <a:lvl4pPr marL="1090613" indent="-228600">
              <a:buClr>
                <a:schemeClr val="tx1"/>
              </a:buClr>
              <a:buSzPct val="90000"/>
              <a:buFont typeface="Arial" pitchFamily="34" charset="0"/>
              <a:buChar char="•"/>
              <a:defRPr sz="24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4pPr>
            <a:lvl5pPr marL="1319213" indent="-228600">
              <a:buClr>
                <a:schemeClr val="tx1"/>
              </a:buClr>
              <a:buSzPct val="90000"/>
              <a:buFont typeface="Arial" pitchFamily="34" charset="0"/>
              <a:buChar char="•"/>
              <a:defRPr sz="20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5pPr>
          </a:lstStyle>
          <a:p>
            <a:pPr lvl="0"/>
            <a:r>
              <a:rPr lang="en-US" dirty="0"/>
              <a:t>Use this Layout for Speaker Notes slides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1" y="6363076"/>
            <a:ext cx="12436476" cy="631450"/>
          </a:xfrm>
          <a:prstGeom prst="rect">
            <a:avLst/>
          </a:prstGeom>
          <a:solidFill>
            <a:srgbClr val="FFFF99"/>
          </a:solidFill>
        </p:spPr>
        <p:txBody>
          <a:bodyPr wrap="square" lIns="155457" tIns="77729" rIns="155457" bIns="77729" anchor="b" anchorCtr="0">
            <a:noAutofit/>
          </a:bodyPr>
          <a:lstStyle>
            <a:lvl1pPr algn="r">
              <a:buFont typeface="Arial" pitchFamily="34" charset="0"/>
              <a:buNone/>
              <a:defRPr sz="3700" spc="-51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effectLst/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pPr lvl="0"/>
            <a:r>
              <a:rPr lang="en-US" dirty="0"/>
              <a:t>Next: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8296964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alkin">
    <p:bg bwMode="gray"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 bwMode="auto">
          <a:xfrm>
            <a:off x="274638" y="2119164"/>
            <a:ext cx="6400800" cy="2749700"/>
          </a:xfrm>
          <a:prstGeom prst="rect">
            <a:avLst/>
          </a:prstGeom>
          <a:noFill/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7" name="Rectangle 6"/>
          <p:cNvSpPr/>
          <p:nvPr userDrawn="1"/>
        </p:nvSpPr>
        <p:spPr bwMode="gray">
          <a:xfrm>
            <a:off x="0" y="5758901"/>
            <a:ext cx="12435840" cy="1235624"/>
          </a:xfrm>
          <a:prstGeom prst="rect">
            <a:avLst/>
          </a:prstGeom>
          <a:solidFill>
            <a:schemeClr val="tx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398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2280" y="6209084"/>
            <a:ext cx="1456418" cy="310896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-246501" y="1965643"/>
            <a:ext cx="4736205" cy="21488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03416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 bwMode="gray"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hidden="1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459230" y="6240963"/>
            <a:ext cx="1278510" cy="274137"/>
          </a:xfrm>
          <a:prstGeom prst="rect">
            <a:avLst/>
          </a:prstGeom>
        </p:spPr>
      </p:pic>
      <p:sp>
        <p:nvSpPr>
          <p:cNvPr id="8" name="Title 1"/>
          <p:cNvSpPr>
            <a:spLocks noGrp="1"/>
          </p:cNvSpPr>
          <p:nvPr>
            <p:ph type="title" hasCustomPrompt="1"/>
          </p:nvPr>
        </p:nvSpPr>
        <p:spPr bwMode="white">
          <a:xfrm>
            <a:off x="274702" y="1679645"/>
            <a:ext cx="9143936" cy="1828786"/>
          </a:xfrm>
          <a:noFill/>
        </p:spPr>
        <p:txBody>
          <a:bodyPr lIns="146304" tIns="91440" rIns="146304" bIns="91440" anchor="t" anchorCtr="0"/>
          <a:lstStyle>
            <a:lvl1pPr>
              <a:defRPr sz="5400" spc="-100" baseline="0">
                <a:gradFill>
                  <a:gsLst>
                    <a:gs pos="100000">
                      <a:schemeClr val="tx2"/>
                    </a:gs>
                    <a:gs pos="0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12" hasCustomPrompt="1"/>
          </p:nvPr>
        </p:nvSpPr>
        <p:spPr bwMode="white">
          <a:xfrm>
            <a:off x="274701" y="3509753"/>
            <a:ext cx="7315137" cy="1828007"/>
          </a:xfrm>
          <a:noFill/>
        </p:spPr>
        <p:txBody>
          <a:bodyPr lIns="146304" tIns="109728" rIns="146304" bIns="109728">
            <a:noAutofit/>
          </a:bodyPr>
          <a:lstStyle>
            <a:lvl1pPr marL="0" indent="0">
              <a:spcBef>
                <a:spcPts val="0"/>
              </a:spcBef>
              <a:buNone/>
              <a:defRPr sz="3200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sp>
        <p:nvSpPr>
          <p:cNvPr id="6" name="Rectangle 5"/>
          <p:cNvSpPr/>
          <p:nvPr userDrawn="1"/>
        </p:nvSpPr>
        <p:spPr bwMode="gray">
          <a:xfrm>
            <a:off x="0" y="5897245"/>
            <a:ext cx="12435840" cy="1097280"/>
          </a:xfrm>
          <a:prstGeom prst="rect">
            <a:avLst/>
          </a:prstGeom>
          <a:solidFill>
            <a:schemeClr val="tx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398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70840" y="6294142"/>
            <a:ext cx="1456418" cy="310896"/>
          </a:xfrm>
          <a:prstGeom prst="rect">
            <a:avLst/>
          </a:prstGeom>
        </p:spPr>
      </p:pic>
      <p:sp>
        <p:nvSpPr>
          <p:cNvPr id="3" name="Text Placeholder 2"/>
          <p:cNvSpPr>
            <a:spLocks noGrp="1"/>
          </p:cNvSpPr>
          <p:nvPr>
            <p:ph type="body" sz="quarter" idx="13" hasCustomPrompt="1"/>
          </p:nvPr>
        </p:nvSpPr>
        <p:spPr bwMode="white">
          <a:xfrm>
            <a:off x="10333038" y="296863"/>
            <a:ext cx="1828800" cy="461665"/>
          </a:xfrm>
        </p:spPr>
        <p:txBody>
          <a:bodyPr/>
          <a:lstStyle>
            <a:lvl1pPr marL="0" indent="0" algn="r">
              <a:buNone/>
              <a:defRPr sz="2000">
                <a:latin typeface="+mn-lt"/>
              </a:defRPr>
            </a:lvl1pPr>
          </a:lstStyle>
          <a:p>
            <a:pPr lvl="0"/>
            <a:r>
              <a:rPr lang="en-US" dirty="0"/>
              <a:t>Session Code</a:t>
            </a:r>
          </a:p>
        </p:txBody>
      </p:sp>
    </p:spTree>
    <p:extLst>
      <p:ext uri="{BB962C8B-B14F-4D97-AF65-F5344CB8AC3E}">
        <p14:creationId xmlns:p14="http://schemas.microsoft.com/office/powerpoint/2010/main" val="178356523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2065181"/>
          </a:xfrm>
        </p:spPr>
        <p:txBody>
          <a:bodyPr/>
          <a:lstStyle>
            <a:lvl1pPr marL="0" indent="0">
              <a:buNone/>
              <a:defRPr>
                <a:gradFill>
                  <a:gsLst>
                    <a:gs pos="1250">
                      <a:schemeClr val="tx1"/>
                    </a:gs>
                    <a:gs pos="99000">
                      <a:schemeClr val="tx1"/>
                    </a:gs>
                  </a:gsLst>
                  <a:lin ang="5400000" scaled="0"/>
                </a:gradFill>
              </a:defRPr>
            </a:lvl1pPr>
            <a:lvl2pPr marL="0" indent="0">
              <a:buFontTx/>
              <a:buNone/>
              <a:defRPr sz="2400"/>
            </a:lvl2pPr>
            <a:lvl3pPr marL="228600" indent="0">
              <a:buNone/>
              <a:defRPr/>
            </a:lvl3pPr>
            <a:lvl4pPr marL="457200" indent="0">
              <a:buNone/>
              <a:defRPr/>
            </a:lvl4pPr>
            <a:lvl5pPr marL="685800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880655951"/>
      </p:ext>
    </p:extLst>
  </p:cSld>
  <p:clrMapOvr>
    <a:masterClrMapping/>
  </p:clrMapOvr>
  <p:transition>
    <p:fade/>
  </p:transition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2092881"/>
          </a:xfrm>
        </p:spPr>
        <p:txBody>
          <a:bodyPr>
            <a:spAutoFit/>
          </a:bodyPr>
          <a:lstStyle>
            <a:lvl1pPr>
              <a:defRPr sz="4000"/>
            </a:lvl1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133594543"/>
      </p:ext>
    </p:extLst>
  </p:cSld>
  <p:clrMapOvr>
    <a:masterClrMapping/>
  </p:clrMapOvr>
  <p:transition>
    <p:fade/>
  </p:transition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49"/>
            <a:ext cx="5486399" cy="1982081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200"/>
            </a:lvl1pPr>
            <a:lvl2pPr marL="0" indent="0">
              <a:buNone/>
              <a:defRPr sz="2400"/>
            </a:lvl2pPr>
            <a:lvl3pPr marL="231775" indent="0">
              <a:buNone/>
              <a:tabLst/>
              <a:defRPr sz="2000"/>
            </a:lvl3pPr>
            <a:lvl4pPr marL="460375" indent="0">
              <a:buNone/>
              <a:defRPr/>
            </a:lvl4pPr>
            <a:lvl5pPr marL="685800" indent="0">
              <a:buNone/>
              <a:tabLst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1982081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200"/>
            </a:lvl1pPr>
            <a:lvl2pPr marL="0" indent="0">
              <a:buNone/>
              <a:defRPr sz="2400"/>
            </a:lvl2pPr>
            <a:lvl3pPr marL="231775" indent="0">
              <a:buNone/>
              <a:tabLst/>
              <a:defRPr sz="2000"/>
            </a:lvl3pPr>
            <a:lvl4pPr marL="460375" indent="0">
              <a:buNone/>
              <a:defRPr/>
            </a:lvl4pPr>
            <a:lvl5pPr marL="685800" indent="0">
              <a:buNone/>
              <a:tabLst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342383446"/>
      </p:ext>
    </p:extLst>
  </p:cSld>
  <p:clrMapOvr>
    <a:masterClrMapping/>
  </p:clrMapOvr>
  <p:transition>
    <p:fade/>
  </p:transition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49"/>
            <a:ext cx="5486399" cy="2425279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1"/>
              </a:buClr>
              <a:buFont typeface="Arial" pitchFamily="34" charset="0"/>
              <a:buChar char="•"/>
              <a:defRPr sz="3200"/>
            </a:lvl1pPr>
            <a:lvl2pPr marL="531166" indent="-233195">
              <a:defRPr sz="2400"/>
            </a:lvl2pPr>
            <a:lvl3pPr marL="699585" indent="-168419">
              <a:tabLst/>
              <a:defRPr sz="2000"/>
            </a:lvl3pPr>
            <a:lvl4pPr marL="880958" indent="-181374">
              <a:defRPr/>
            </a:lvl4pPr>
            <a:lvl5pPr marL="1049377" indent="-168419">
              <a:tabLst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2425279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1"/>
              </a:buClr>
              <a:buFont typeface="Arial" pitchFamily="34" charset="0"/>
              <a:buChar char="•"/>
              <a:defRPr sz="3200"/>
            </a:lvl1pPr>
            <a:lvl2pPr marL="531166" indent="-233195">
              <a:defRPr sz="2400"/>
            </a:lvl2pPr>
            <a:lvl3pPr marL="699585" indent="-168419">
              <a:tabLst/>
              <a:defRPr sz="2000"/>
            </a:lvl3pPr>
            <a:lvl4pPr marL="880958" indent="-181374">
              <a:defRPr/>
            </a:lvl4pPr>
            <a:lvl5pPr marL="1049377" indent="-168419">
              <a:tabLst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347077705"/>
      </p:ext>
    </p:extLst>
  </p:cSld>
  <p:clrMapOvr>
    <a:masterClrMapping/>
  </p:clrMapOvr>
  <p:transition>
    <p:fade/>
  </p:transition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926629171"/>
      </p:ext>
    </p:extLst>
  </p:cSld>
  <p:clrMapOvr>
    <a:masterClrMapping/>
  </p:clrMapOvr>
  <p:transition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Non-bulleted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2025170"/>
          </a:xfrm>
        </p:spPr>
        <p:txBody>
          <a:bodyPr/>
          <a:lstStyle>
            <a:lvl1pPr marL="0" indent="0">
              <a:buNone/>
              <a:defRPr>
                <a:gradFill>
                  <a:gsLst>
                    <a:gs pos="1250">
                      <a:schemeClr val="tx1"/>
                    </a:gs>
                    <a:gs pos="99000">
                      <a:schemeClr val="tx1"/>
                    </a:gs>
                  </a:gsLst>
                  <a:lin ang="5400000" scaled="0"/>
                </a:gradFill>
              </a:defRPr>
            </a:lvl1pPr>
            <a:lvl2pPr marL="0" indent="0">
              <a:buFontTx/>
              <a:buNone/>
              <a:defRPr sz="2000"/>
            </a:lvl2pPr>
            <a:lvl3pPr marL="228600" indent="0">
              <a:buNone/>
              <a:defRPr/>
            </a:lvl3pPr>
            <a:lvl4pPr marL="457200" indent="0">
              <a:buNone/>
              <a:defRPr/>
            </a:lvl4pPr>
            <a:lvl5pPr marL="685800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133736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er Evidence Slide">
    <p:bg bwMode="gray"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gradFill>
                  <a:gsLst>
                    <a:gs pos="18584">
                      <a:schemeClr val="tx2"/>
                    </a:gs>
                    <a:gs pos="57000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Customer evidence slide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 bwMode="gray">
          <a:xfrm>
            <a:off x="274638" y="1434069"/>
            <a:ext cx="5486400" cy="1827214"/>
          </a:xfrm>
          <a:blipFill>
            <a:blip r:embed="rId2"/>
            <a:stretch>
              <a:fillRect/>
            </a:stretch>
          </a:blipFill>
        </p:spPr>
        <p:txBody>
          <a:bodyPr lIns="182880" tIns="146304" rIns="182880" bIns="146304">
            <a:noAutofit/>
          </a:bodyPr>
          <a:lstStyle>
            <a:lvl1pPr marL="0" indent="0">
              <a:buNone/>
              <a:defRPr lang="en-US" sz="2400" kern="1200" spc="0" baseline="0" dirty="0">
                <a:noFill/>
                <a:latin typeface="+mn-lt"/>
                <a:ea typeface="+mn-ea"/>
                <a:cs typeface="+mn-cs"/>
              </a:defRPr>
            </a:lvl1pPr>
            <a:lvl2pPr>
              <a:defRPr lang="en-US" sz="240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</a:lstStyle>
          <a:p>
            <a:pPr marL="0" marR="0" lvl="0" indent="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</a:pPr>
            <a:endParaRPr lang="en-US" dirty="0"/>
          </a:p>
        </p:txBody>
      </p:sp>
      <p:sp>
        <p:nvSpPr>
          <p:cNvPr id="5" name="Rectangle 4"/>
          <p:cNvSpPr/>
          <p:nvPr userDrawn="1"/>
        </p:nvSpPr>
        <p:spPr bwMode="auto">
          <a:xfrm>
            <a:off x="6218237" y="4868863"/>
            <a:ext cx="5945966" cy="1828800"/>
          </a:xfrm>
          <a:prstGeom prst="rect">
            <a:avLst/>
          </a:prstGeom>
          <a:ln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182880" tIns="146304" rIns="182880" bIns="146304" numCol="1" rtlCol="0" anchor="ctr" anchorCtr="0" compatLnSpc="1">
            <a:prstTxWarp prst="textNoShape">
              <a:avLst/>
            </a:prstTxWarp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dirty="0">
              <a:gradFill>
                <a:gsLst>
                  <a:gs pos="5439">
                    <a:srgbClr val="F8F8F8"/>
                  </a:gs>
                  <a:gs pos="10000">
                    <a:srgbClr val="F8F8F8"/>
                  </a:gs>
                </a:gsLst>
                <a:lin ang="5400000" scaled="0"/>
              </a:gradFill>
            </a:endParaRPr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1" hasCustomPrompt="1"/>
          </p:nvPr>
        </p:nvSpPr>
        <p:spPr bwMode="gray">
          <a:xfrm>
            <a:off x="6218237" y="1434069"/>
            <a:ext cx="5943601" cy="3433208"/>
          </a:xfrm>
          <a:blipFill>
            <a:blip r:embed="rId3"/>
            <a:stretch>
              <a:fillRect/>
            </a:stretch>
          </a:blipFill>
        </p:spPr>
        <p:txBody>
          <a:bodyPr lIns="182880" tIns="146304" rIns="182880" bIns="146304">
            <a:noAutofit/>
          </a:bodyPr>
          <a:lstStyle>
            <a:lvl1pPr marL="0" indent="0">
              <a:buNone/>
              <a:defRPr lang="en-US" sz="240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1pPr>
            <a:lvl2pPr algn="ctr">
              <a:defRPr lang="en-US" sz="240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</a:lstStyle>
          <a:p>
            <a:pPr marL="0" marR="0" lvl="0" indent="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</a:pPr>
            <a:r>
              <a:rPr lang="en-US" dirty="0"/>
              <a:t>Your image here</a:t>
            </a:r>
          </a:p>
        </p:txBody>
      </p:sp>
      <p:cxnSp>
        <p:nvCxnSpPr>
          <p:cNvPr id="7" name="Straight Connector 6"/>
          <p:cNvCxnSpPr/>
          <p:nvPr userDrawn="1"/>
        </p:nvCxnSpPr>
        <p:spPr>
          <a:xfrm>
            <a:off x="5989638" y="1836883"/>
            <a:ext cx="0" cy="4754828"/>
          </a:xfrm>
          <a:prstGeom prst="line">
            <a:avLst/>
          </a:prstGeom>
          <a:ln w="3175">
            <a:solidFill>
              <a:schemeClr val="tx1">
                <a:alpha val="25000"/>
              </a:schemeClr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 Placeholder 10"/>
          <p:cNvSpPr>
            <a:spLocks noGrp="1"/>
          </p:cNvSpPr>
          <p:nvPr>
            <p:ph type="body" sz="quarter" idx="12"/>
          </p:nvPr>
        </p:nvSpPr>
        <p:spPr>
          <a:xfrm>
            <a:off x="274638" y="3260725"/>
            <a:ext cx="5486400" cy="3436938"/>
          </a:xfrm>
        </p:spPr>
        <p:txBody>
          <a:bodyPr lIns="182880" tIns="146304" rIns="182880" bIns="146304">
            <a:noAutofit/>
          </a:bodyPr>
          <a:lstStyle>
            <a:lvl1pPr marL="0" indent="0">
              <a:buNone/>
              <a:defRPr sz="2400">
                <a:latin typeface="+mn-lt"/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15" name="Text Placeholder 14"/>
          <p:cNvSpPr>
            <a:spLocks noGrp="1"/>
          </p:cNvSpPr>
          <p:nvPr>
            <p:ph type="body" sz="quarter" idx="13"/>
          </p:nvPr>
        </p:nvSpPr>
        <p:spPr>
          <a:xfrm>
            <a:off x="6218238" y="4868863"/>
            <a:ext cx="5943600" cy="1827214"/>
          </a:xfrm>
        </p:spPr>
        <p:txBody>
          <a:bodyPr lIns="182880" tIns="146304" rIns="182880" bIns="146304" anchor="ctr">
            <a:noAutofit/>
          </a:bodyPr>
          <a:lstStyle>
            <a:lvl1pPr marL="0" indent="0" algn="ctr">
              <a:buNone/>
              <a:defRPr sz="3200">
                <a:gradFill>
                  <a:gsLst>
                    <a:gs pos="27434">
                      <a:srgbClr val="FFFFFF"/>
                    </a:gs>
                    <a:gs pos="54000">
                      <a:srgbClr val="FFFFFF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89533110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slid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1209973"/>
            <a:ext cx="8228299" cy="1181862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8850">
                      <a:schemeClr val="tx1"/>
                    </a:gs>
                    <a:gs pos="23894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Demo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74638" y="3954463"/>
            <a:ext cx="8229599" cy="738664"/>
          </a:xfrm>
          <a:noFill/>
        </p:spPr>
        <p:txBody>
          <a:bodyPr wrap="square" lIns="182880" tIns="146304" rIns="182880" bIns="146304">
            <a:spAutoFit/>
          </a:bodyPr>
          <a:lstStyle>
            <a:lvl1pPr marL="0" indent="0">
              <a:spcBef>
                <a:spcPts val="0"/>
              </a:spcBef>
              <a:buNone/>
              <a:defRPr sz="3200" spc="0" baseline="0">
                <a:gradFill>
                  <a:gsLst>
                    <a:gs pos="8850">
                      <a:schemeClr val="tx1"/>
                    </a:gs>
                    <a:gs pos="23894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</p:spTree>
    <p:extLst>
      <p:ext uri="{BB962C8B-B14F-4D97-AF65-F5344CB8AC3E}">
        <p14:creationId xmlns:p14="http://schemas.microsoft.com/office/powerpoint/2010/main" val="329251919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1209973"/>
            <a:ext cx="8229599" cy="1181862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10619">
                      <a:schemeClr val="tx1"/>
                    </a:gs>
                    <a:gs pos="26549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Video title</a:t>
            </a:r>
          </a:p>
        </p:txBody>
      </p:sp>
    </p:spTree>
    <p:extLst>
      <p:ext uri="{BB962C8B-B14F-4D97-AF65-F5344CB8AC3E}">
        <p14:creationId xmlns:p14="http://schemas.microsoft.com/office/powerpoint/2010/main" val="22357042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2125662"/>
            <a:ext cx="11887200" cy="1181862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102610405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2125662"/>
            <a:ext cx="11887200" cy="1181862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155362693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0-50 Right Photo Layou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9" y="1241426"/>
            <a:ext cx="5486399" cy="2012859"/>
          </a:xfrm>
        </p:spPr>
        <p:txBody>
          <a:bodyPr>
            <a:spAutoFit/>
          </a:bodyPr>
          <a:lstStyle>
            <a:lvl1pPr>
              <a:defRPr sz="660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50/50 photo layout</a:t>
            </a:r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 bwMode="ltGray">
          <a:xfrm>
            <a:off x="6219825" y="0"/>
            <a:ext cx="6216650" cy="6992587"/>
          </a:xfrm>
          <a:blipFill>
            <a:blip r:embed="rId2"/>
            <a:stretch>
              <a:fillRect/>
            </a:stretch>
          </a:blipFill>
        </p:spPr>
        <p:txBody>
          <a:bodyPr tIns="548640" anchor="ctr" anchorCtr="0">
            <a:noAutofit/>
          </a:bodyPr>
          <a:lstStyle>
            <a:lvl1pPr marL="0" indent="0" algn="ctr">
              <a:buNone/>
              <a:defRPr sz="1600" b="1" cap="none" baseline="0">
                <a:gradFill>
                  <a:gsLst>
                    <a:gs pos="0">
                      <a:srgbClr val="FFFFFF"/>
                    </a:gs>
                    <a:gs pos="27000">
                      <a:srgbClr val="FFFFFF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r>
              <a:rPr lang="en-US" dirty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75085370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24399769"/>
      </p:ext>
    </p:extLst>
  </p:cSld>
  <p:clrMapOvr>
    <a:masterClrMapping/>
  </p:clrMapOvr>
  <p:transition>
    <p:fade/>
  </p:transition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Color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2302983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Color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8565035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eloper Co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 dirty="0"/>
              <a:t>Slide for developer code</a:t>
            </a:r>
          </a:p>
        </p:txBody>
      </p:sp>
      <p:sp>
        <p:nvSpPr>
          <p:cNvPr id="3" name="Rectangle 2"/>
          <p:cNvSpPr/>
          <p:nvPr userDrawn="1"/>
        </p:nvSpPr>
        <p:spPr bwMode="hidden">
          <a:xfrm>
            <a:off x="1" y="1212849"/>
            <a:ext cx="12436475" cy="5781676"/>
          </a:xfrm>
          <a:prstGeom prst="rect">
            <a:avLst/>
          </a:prstGeom>
          <a:solidFill>
            <a:srgbClr val="FFFFFF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6639" tIns="46639" rIns="46639" bIns="46639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endParaRPr lang="en-US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274638" y="1221157"/>
            <a:ext cx="11887199" cy="1995931"/>
          </a:xfrm>
        </p:spPr>
        <p:txBody>
          <a:bodyPr/>
          <a:lstStyle>
            <a:lvl1pPr marL="0" indent="0">
              <a:buNone/>
              <a:defRPr sz="3300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346553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84607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814563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50997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75001290"/>
      </p:ext>
    </p:extLst>
  </p:cSld>
  <p:clrMapOvr>
    <a:masterClrMapping/>
  </p:clrMapOvr>
  <p:transition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1st level color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2092881"/>
          </a:xfrm>
        </p:spPr>
        <p:txBody>
          <a:bodyPr>
            <a:spAutoFit/>
          </a:bodyPr>
          <a:lstStyle>
            <a:lvl1pPr>
              <a:defRPr sz="400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73240436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logo slide_colo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3"/>
          <p:cNvSpPr txBox="1">
            <a:spLocks noChangeArrowheads="1"/>
          </p:cNvSpPr>
          <p:nvPr userDrawn="1"/>
        </p:nvSpPr>
        <p:spPr bwMode="blackWhite">
          <a:xfrm>
            <a:off x="274638" y="6294476"/>
            <a:ext cx="11887199" cy="403187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182880" tIns="146304" rIns="182880" bIns="146304" numCol="1" anchor="t" anchorCtr="0" compatLnSpc="1">
            <a:prstTxWarp prst="textNoShape">
              <a:avLst/>
            </a:prstTxWarp>
            <a:spAutoFit/>
          </a:bodyPr>
          <a:lstStyle/>
          <a:p>
            <a:pPr defTabSz="932290" eaLnBrk="0" hangingPunct="0"/>
            <a:r>
              <a:rPr lang="en-US" sz="7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cs typeface="Segoe UI" pitchFamily="34" charset="0"/>
              </a:rPr>
              <a:t>© 2016 Microsoft Corporation. All rights reserved. </a:t>
            </a: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invGray">
          <a:xfrm>
            <a:off x="464013" y="479425"/>
            <a:ext cx="1436313" cy="3066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125624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ck Notes slide Layout">
    <p:bg bwMode="black"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 bwMode="white">
          <a:xfrm>
            <a:off x="274638" y="1212850"/>
            <a:ext cx="11887200" cy="2443746"/>
          </a:xfrm>
          <a:prstGeom prst="rect">
            <a:avLst/>
          </a:prstGeom>
        </p:spPr>
        <p:txBody>
          <a:bodyPr/>
          <a:lstStyle>
            <a:lvl1pPr marL="290513" indent="-290513">
              <a:buClr>
                <a:schemeClr val="tx1"/>
              </a:buClr>
              <a:buSzPct val="90000"/>
              <a:buFont typeface="Arial" pitchFamily="34" charset="0"/>
              <a:buChar char="•"/>
              <a:defRPr sz="36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  <a:lvl2pPr marL="571500" indent="-280988">
              <a:buClr>
                <a:schemeClr val="tx1"/>
              </a:buClr>
              <a:buSzPct val="90000"/>
              <a:buFont typeface="Arial" pitchFamily="34" charset="0"/>
              <a:buChar char="•"/>
              <a:defRPr sz="32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2pPr>
            <a:lvl3pPr marL="862013" indent="-290513">
              <a:buClr>
                <a:schemeClr val="tx1"/>
              </a:buClr>
              <a:buSzPct val="90000"/>
              <a:buFont typeface="Arial" pitchFamily="34" charset="0"/>
              <a:buChar char="•"/>
              <a:defRPr sz="28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3pPr>
            <a:lvl4pPr marL="1090613" indent="-228600">
              <a:buClr>
                <a:schemeClr val="tx1"/>
              </a:buClr>
              <a:buSzPct val="90000"/>
              <a:buFont typeface="Arial" pitchFamily="34" charset="0"/>
              <a:buChar char="•"/>
              <a:defRPr sz="24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4pPr>
            <a:lvl5pPr marL="1319213" indent="-228600">
              <a:buClr>
                <a:schemeClr val="tx1"/>
              </a:buClr>
              <a:buSzPct val="90000"/>
              <a:buFont typeface="Arial" pitchFamily="34" charset="0"/>
              <a:buChar char="•"/>
              <a:defRPr sz="20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5pPr>
          </a:lstStyle>
          <a:p>
            <a:pPr lvl="0"/>
            <a:r>
              <a:rPr lang="en-US" dirty="0"/>
              <a:t>Use this Layout for Speaker Notes slides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1" y="6363076"/>
            <a:ext cx="12436476" cy="631450"/>
          </a:xfrm>
          <a:prstGeom prst="rect">
            <a:avLst/>
          </a:prstGeom>
          <a:solidFill>
            <a:srgbClr val="FFFF99"/>
          </a:solidFill>
        </p:spPr>
        <p:txBody>
          <a:bodyPr wrap="square" lIns="155457" tIns="77729" rIns="155457" bIns="77729" anchor="b" anchorCtr="0">
            <a:noAutofit/>
          </a:bodyPr>
          <a:lstStyle>
            <a:lvl1pPr algn="r">
              <a:buFont typeface="Arial" pitchFamily="34" charset="0"/>
              <a:buNone/>
              <a:defRPr sz="3700" spc="-51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effectLst/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pPr lvl="0"/>
            <a:r>
              <a:rPr lang="en-US" dirty="0"/>
              <a:t>Next: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540401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 bwMode="gray"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 userDrawn="1"/>
        </p:nvSpPr>
        <p:spPr bwMode="gray">
          <a:xfrm>
            <a:off x="0" y="5758901"/>
            <a:ext cx="12435840" cy="1235624"/>
          </a:xfrm>
          <a:prstGeom prst="rect">
            <a:avLst/>
          </a:prstGeom>
          <a:solidFill>
            <a:schemeClr val="tx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398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2280" y="6209084"/>
            <a:ext cx="1456418" cy="310896"/>
          </a:xfrm>
          <a:prstGeom prst="rect">
            <a:avLst/>
          </a:prstGeom>
        </p:spPr>
      </p:pic>
      <p:pic>
        <p:nvPicPr>
          <p:cNvPr id="16" name="Picture 15" hidden="1"/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459230" y="6240963"/>
            <a:ext cx="1278510" cy="274137"/>
          </a:xfrm>
          <a:prstGeom prst="rect">
            <a:avLst/>
          </a:prstGeom>
        </p:spPr>
      </p:pic>
      <p:sp>
        <p:nvSpPr>
          <p:cNvPr id="8" name="Title 1"/>
          <p:cNvSpPr>
            <a:spLocks noGrp="1"/>
          </p:cNvSpPr>
          <p:nvPr>
            <p:ph type="title" hasCustomPrompt="1"/>
          </p:nvPr>
        </p:nvSpPr>
        <p:spPr bwMode="white">
          <a:xfrm>
            <a:off x="274702" y="1679645"/>
            <a:ext cx="9143936" cy="1828786"/>
          </a:xfrm>
          <a:noFill/>
        </p:spPr>
        <p:txBody>
          <a:bodyPr lIns="146304" tIns="91440" rIns="146304" bIns="91440" anchor="t" anchorCtr="0"/>
          <a:lstStyle>
            <a:lvl1pPr>
              <a:defRPr sz="5400" spc="-100" baseline="0">
                <a:gradFill>
                  <a:gsLst>
                    <a:gs pos="100000">
                      <a:schemeClr val="tx2"/>
                    </a:gs>
                    <a:gs pos="0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12" hasCustomPrompt="1"/>
          </p:nvPr>
        </p:nvSpPr>
        <p:spPr bwMode="white">
          <a:xfrm>
            <a:off x="274701" y="3509753"/>
            <a:ext cx="7315137" cy="1828007"/>
          </a:xfrm>
          <a:noFill/>
        </p:spPr>
        <p:txBody>
          <a:bodyPr lIns="146304" tIns="109728" rIns="146304" bIns="109728">
            <a:noAutofit/>
          </a:bodyPr>
          <a:lstStyle>
            <a:lvl1pPr marL="0" indent="0">
              <a:spcBef>
                <a:spcPts val="0"/>
              </a:spcBef>
              <a:buNone/>
              <a:defRPr sz="3200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</p:spTree>
    <p:extLst>
      <p:ext uri="{BB962C8B-B14F-4D97-AF65-F5344CB8AC3E}">
        <p14:creationId xmlns:p14="http://schemas.microsoft.com/office/powerpoint/2010/main" val="335083773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2-color Non-bulleted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2025170"/>
          </a:xfrm>
        </p:spPr>
        <p:txBody>
          <a:bodyPr/>
          <a:lstStyle>
            <a:lvl1pPr marL="0" indent="0">
              <a:buNone/>
              <a:defRPr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FontTx/>
              <a:buNone/>
              <a:defRPr sz="2000"/>
            </a:lvl2pPr>
            <a:lvl3pPr marL="228600" indent="0">
              <a:buNone/>
              <a:defRPr/>
            </a:lvl3pPr>
            <a:lvl4pPr marL="457200" indent="0">
              <a:buNone/>
              <a:defRPr/>
            </a:lvl4pPr>
            <a:lvl5pPr marL="685800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18695971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Non-bulleted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2025170"/>
          </a:xfrm>
        </p:spPr>
        <p:txBody>
          <a:bodyPr/>
          <a:lstStyle>
            <a:lvl1pPr marL="0" indent="0">
              <a:buNone/>
              <a:defRPr>
                <a:gradFill>
                  <a:gsLst>
                    <a:gs pos="1250">
                      <a:schemeClr val="tx1"/>
                    </a:gs>
                    <a:gs pos="99000">
                      <a:schemeClr val="tx1"/>
                    </a:gs>
                  </a:gsLst>
                  <a:lin ang="5400000" scaled="0"/>
                </a:gradFill>
              </a:defRPr>
            </a:lvl1pPr>
            <a:lvl2pPr marL="0" indent="0">
              <a:buFontTx/>
              <a:buNone/>
              <a:defRPr sz="2000"/>
            </a:lvl2pPr>
            <a:lvl3pPr marL="228600" indent="0">
              <a:buNone/>
              <a:defRPr/>
            </a:lvl3pPr>
            <a:lvl4pPr marL="457200" indent="0">
              <a:buNone/>
              <a:defRPr/>
            </a:lvl4pPr>
            <a:lvl5pPr marL="685800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41810061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1st level color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2092881"/>
          </a:xfrm>
        </p:spPr>
        <p:txBody>
          <a:bodyPr>
            <a:spAutoFit/>
          </a:bodyPr>
          <a:lstStyle>
            <a:lvl1pPr>
              <a:defRPr sz="400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58669847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2092881"/>
          </a:xfrm>
        </p:spPr>
        <p:txBody>
          <a:bodyPr>
            <a:spAutoFit/>
          </a:bodyPr>
          <a:lstStyle>
            <a:lvl1pPr>
              <a:defRPr sz="4000"/>
            </a:lvl1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18340185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2-color Non-bulleted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49"/>
            <a:ext cx="5486399" cy="1914370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20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None/>
              <a:defRPr sz="2000"/>
            </a:lvl2pPr>
            <a:lvl3pPr marL="231775" indent="0">
              <a:buNone/>
              <a:tabLst/>
              <a:defRPr sz="2000"/>
            </a:lvl3pPr>
            <a:lvl4pPr marL="460375" indent="0">
              <a:buNone/>
              <a:defRPr/>
            </a:lvl4pPr>
            <a:lvl5pPr marL="685800" indent="0">
              <a:buNone/>
              <a:tabLst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1914370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20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None/>
              <a:defRPr sz="2000"/>
            </a:lvl2pPr>
            <a:lvl3pPr marL="231775" indent="0">
              <a:buNone/>
              <a:tabLst/>
              <a:defRPr sz="2000"/>
            </a:lvl3pPr>
            <a:lvl4pPr marL="460375" indent="0">
              <a:buNone/>
              <a:defRPr/>
            </a:lvl4pPr>
            <a:lvl5pPr marL="685800" indent="0">
              <a:buNone/>
              <a:tabLst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19747864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Non-bulleted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49"/>
            <a:ext cx="5486399" cy="1914370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200"/>
            </a:lvl1pPr>
            <a:lvl2pPr marL="0" indent="0">
              <a:buNone/>
              <a:defRPr sz="2000"/>
            </a:lvl2pPr>
            <a:lvl3pPr marL="231775" indent="0">
              <a:buNone/>
              <a:tabLst/>
              <a:defRPr sz="2000"/>
            </a:lvl3pPr>
            <a:lvl4pPr marL="460375" indent="0">
              <a:buNone/>
              <a:defRPr/>
            </a:lvl4pPr>
            <a:lvl5pPr marL="685800" indent="0">
              <a:buNone/>
              <a:tabLst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1914370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200"/>
            </a:lvl1pPr>
            <a:lvl2pPr marL="0" indent="0">
              <a:buNone/>
              <a:defRPr sz="2000"/>
            </a:lvl2pPr>
            <a:lvl3pPr marL="231775" indent="0">
              <a:buNone/>
              <a:tabLst/>
              <a:defRPr sz="2000"/>
            </a:lvl3pPr>
            <a:lvl4pPr marL="460375" indent="0">
              <a:buNone/>
              <a:defRPr/>
            </a:lvl4pPr>
            <a:lvl5pPr marL="685800" indent="0">
              <a:buNone/>
              <a:tabLst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79527684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 1st level color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49"/>
            <a:ext cx="5486399" cy="2425279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2"/>
              </a:buClr>
              <a:buFont typeface="Arial" pitchFamily="34" charset="0"/>
              <a:buChar char="•"/>
              <a:defRPr sz="320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531166" indent="-233195">
              <a:defRPr sz="2400"/>
            </a:lvl2pPr>
            <a:lvl3pPr marL="699585" indent="-168419">
              <a:tabLst/>
              <a:defRPr sz="2000"/>
            </a:lvl3pPr>
            <a:lvl4pPr marL="880958" indent="-181374">
              <a:defRPr/>
            </a:lvl4pPr>
            <a:lvl5pPr marL="1049377" indent="-168419">
              <a:tabLst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2425279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2"/>
              </a:buClr>
              <a:buFont typeface="Arial" pitchFamily="34" charset="0"/>
              <a:buChar char="•"/>
              <a:defRPr sz="320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531166" indent="-233195">
              <a:defRPr sz="2400"/>
            </a:lvl2pPr>
            <a:lvl3pPr marL="699585" indent="-168419">
              <a:tabLst/>
              <a:defRPr sz="2000"/>
            </a:lvl3pPr>
            <a:lvl4pPr marL="880958" indent="-181374">
              <a:defRPr/>
            </a:lvl4pPr>
            <a:lvl5pPr marL="1049377" indent="-168419">
              <a:tabLst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27358864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2092881"/>
          </a:xfrm>
        </p:spPr>
        <p:txBody>
          <a:bodyPr>
            <a:spAutoFit/>
          </a:bodyPr>
          <a:lstStyle>
            <a:lvl1pPr>
              <a:defRPr sz="4000"/>
            </a:lvl1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70326847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49"/>
            <a:ext cx="5486399" cy="2425279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1"/>
              </a:buClr>
              <a:buFont typeface="Arial" pitchFamily="34" charset="0"/>
              <a:buChar char="•"/>
              <a:defRPr sz="3200"/>
            </a:lvl1pPr>
            <a:lvl2pPr marL="531166" indent="-233195">
              <a:defRPr sz="2400"/>
            </a:lvl2pPr>
            <a:lvl3pPr marL="699585" indent="-168419">
              <a:tabLst/>
              <a:defRPr sz="2000"/>
            </a:lvl3pPr>
            <a:lvl4pPr marL="880958" indent="-181374">
              <a:defRPr/>
            </a:lvl4pPr>
            <a:lvl5pPr marL="1049377" indent="-168419">
              <a:tabLst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2425279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1"/>
              </a:buClr>
              <a:buFont typeface="Arial" pitchFamily="34" charset="0"/>
              <a:buChar char="•"/>
              <a:defRPr sz="3200"/>
            </a:lvl1pPr>
            <a:lvl2pPr marL="531166" indent="-233195">
              <a:defRPr sz="2400"/>
            </a:lvl2pPr>
            <a:lvl3pPr marL="699585" indent="-168419">
              <a:tabLst/>
              <a:defRPr sz="2000"/>
            </a:lvl3pPr>
            <a:lvl4pPr marL="880958" indent="-181374">
              <a:defRPr/>
            </a:lvl4pPr>
            <a:lvl5pPr marL="1049377" indent="-168419">
              <a:tabLst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03675529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00996460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er Evidence Slide">
    <p:bg bwMode="gray"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gradFill>
                  <a:gsLst>
                    <a:gs pos="18584">
                      <a:schemeClr val="tx2"/>
                    </a:gs>
                    <a:gs pos="57000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Customer evidence slide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 bwMode="gray">
          <a:xfrm>
            <a:off x="274638" y="1434069"/>
            <a:ext cx="5486400" cy="1827214"/>
          </a:xfrm>
          <a:blipFill>
            <a:blip r:embed="rId2"/>
            <a:stretch>
              <a:fillRect/>
            </a:stretch>
          </a:blipFill>
        </p:spPr>
        <p:txBody>
          <a:bodyPr lIns="182880" tIns="146304" rIns="182880" bIns="146304">
            <a:noAutofit/>
          </a:bodyPr>
          <a:lstStyle>
            <a:lvl1pPr marL="0" indent="0">
              <a:buNone/>
              <a:defRPr lang="en-US" sz="2400" kern="1200" spc="0" baseline="0" dirty="0">
                <a:noFill/>
                <a:latin typeface="+mn-lt"/>
                <a:ea typeface="+mn-ea"/>
                <a:cs typeface="+mn-cs"/>
              </a:defRPr>
            </a:lvl1pPr>
            <a:lvl2pPr>
              <a:defRPr lang="en-US" sz="240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</a:lstStyle>
          <a:p>
            <a:pPr marL="0" marR="0" lvl="0" indent="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</a:pPr>
            <a:endParaRPr lang="en-US" dirty="0"/>
          </a:p>
        </p:txBody>
      </p:sp>
      <p:sp>
        <p:nvSpPr>
          <p:cNvPr id="5" name="Rectangle 4"/>
          <p:cNvSpPr/>
          <p:nvPr userDrawn="1"/>
        </p:nvSpPr>
        <p:spPr bwMode="auto">
          <a:xfrm>
            <a:off x="6218237" y="4868863"/>
            <a:ext cx="5945966" cy="1828800"/>
          </a:xfrm>
          <a:prstGeom prst="rect">
            <a:avLst/>
          </a:prstGeom>
          <a:ln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182880" tIns="146304" rIns="182880" bIns="146304" numCol="1" rtlCol="0" anchor="ctr" anchorCtr="0" compatLnSpc="1">
            <a:prstTxWarp prst="textNoShape">
              <a:avLst/>
            </a:prstTxWarp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dirty="0">
              <a:gradFill>
                <a:gsLst>
                  <a:gs pos="5439">
                    <a:srgbClr val="F8F8F8"/>
                  </a:gs>
                  <a:gs pos="10000">
                    <a:srgbClr val="F8F8F8"/>
                  </a:gs>
                </a:gsLst>
                <a:lin ang="5400000" scaled="0"/>
              </a:gradFill>
            </a:endParaRPr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1" hasCustomPrompt="1"/>
          </p:nvPr>
        </p:nvSpPr>
        <p:spPr bwMode="gray">
          <a:xfrm>
            <a:off x="6218237" y="1434069"/>
            <a:ext cx="5943601" cy="3433208"/>
          </a:xfrm>
          <a:blipFill>
            <a:blip r:embed="rId3"/>
            <a:stretch>
              <a:fillRect/>
            </a:stretch>
          </a:blipFill>
        </p:spPr>
        <p:txBody>
          <a:bodyPr lIns="182880" tIns="146304" rIns="182880" bIns="146304">
            <a:noAutofit/>
          </a:bodyPr>
          <a:lstStyle>
            <a:lvl1pPr marL="0" indent="0">
              <a:buNone/>
              <a:defRPr lang="en-US" sz="240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1pPr>
            <a:lvl2pPr algn="ctr">
              <a:defRPr lang="en-US" sz="240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</a:lstStyle>
          <a:p>
            <a:pPr marL="0" marR="0" lvl="0" indent="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</a:pPr>
            <a:r>
              <a:rPr lang="en-US" dirty="0"/>
              <a:t>Your image here</a:t>
            </a:r>
          </a:p>
        </p:txBody>
      </p:sp>
      <p:cxnSp>
        <p:nvCxnSpPr>
          <p:cNvPr id="7" name="Straight Connector 6"/>
          <p:cNvCxnSpPr/>
          <p:nvPr userDrawn="1"/>
        </p:nvCxnSpPr>
        <p:spPr>
          <a:xfrm>
            <a:off x="5989638" y="1836883"/>
            <a:ext cx="0" cy="4754828"/>
          </a:xfrm>
          <a:prstGeom prst="line">
            <a:avLst/>
          </a:prstGeom>
          <a:ln w="3175">
            <a:solidFill>
              <a:schemeClr val="tx1">
                <a:alpha val="25000"/>
              </a:schemeClr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 Placeholder 10"/>
          <p:cNvSpPr>
            <a:spLocks noGrp="1"/>
          </p:cNvSpPr>
          <p:nvPr>
            <p:ph type="body" sz="quarter" idx="12"/>
          </p:nvPr>
        </p:nvSpPr>
        <p:spPr>
          <a:xfrm>
            <a:off x="274638" y="3260725"/>
            <a:ext cx="5486400" cy="3436938"/>
          </a:xfrm>
        </p:spPr>
        <p:txBody>
          <a:bodyPr lIns="182880" tIns="146304" rIns="182880" bIns="146304">
            <a:noAutofit/>
          </a:bodyPr>
          <a:lstStyle>
            <a:lvl1pPr marL="0" indent="0">
              <a:buNone/>
              <a:defRPr sz="2400">
                <a:latin typeface="+mn-lt"/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15" name="Text Placeholder 14"/>
          <p:cNvSpPr>
            <a:spLocks noGrp="1"/>
          </p:cNvSpPr>
          <p:nvPr>
            <p:ph type="body" sz="quarter" idx="13"/>
          </p:nvPr>
        </p:nvSpPr>
        <p:spPr>
          <a:xfrm>
            <a:off x="6218238" y="4868863"/>
            <a:ext cx="5943600" cy="1827214"/>
          </a:xfrm>
        </p:spPr>
        <p:txBody>
          <a:bodyPr lIns="182880" tIns="146304" rIns="182880" bIns="146304" anchor="ctr">
            <a:noAutofit/>
          </a:bodyPr>
          <a:lstStyle>
            <a:lvl1pPr marL="0" indent="0" algn="ctr">
              <a:buNone/>
              <a:defRPr sz="3200">
                <a:gradFill>
                  <a:gsLst>
                    <a:gs pos="27434">
                      <a:srgbClr val="FFFFFF"/>
                    </a:gs>
                    <a:gs pos="54000">
                      <a:srgbClr val="FFFFFF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99669854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slid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1209973"/>
            <a:ext cx="8228299" cy="1181862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8850">
                      <a:schemeClr val="tx1"/>
                    </a:gs>
                    <a:gs pos="23894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Demo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74638" y="3954463"/>
            <a:ext cx="8229599" cy="738664"/>
          </a:xfrm>
          <a:noFill/>
        </p:spPr>
        <p:txBody>
          <a:bodyPr wrap="square" lIns="182880" tIns="146304" rIns="182880" bIns="146304">
            <a:spAutoFit/>
          </a:bodyPr>
          <a:lstStyle>
            <a:lvl1pPr marL="0" indent="0">
              <a:spcBef>
                <a:spcPts val="0"/>
              </a:spcBef>
              <a:buNone/>
              <a:defRPr sz="3200" spc="0" baseline="0">
                <a:gradFill>
                  <a:gsLst>
                    <a:gs pos="8850">
                      <a:schemeClr val="tx1"/>
                    </a:gs>
                    <a:gs pos="23894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</p:spTree>
    <p:extLst>
      <p:ext uri="{BB962C8B-B14F-4D97-AF65-F5344CB8AC3E}">
        <p14:creationId xmlns:p14="http://schemas.microsoft.com/office/powerpoint/2010/main" val="408852537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1209973"/>
            <a:ext cx="8229599" cy="1181862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10619">
                      <a:schemeClr val="tx1"/>
                    </a:gs>
                    <a:gs pos="26549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Video title</a:t>
            </a:r>
          </a:p>
        </p:txBody>
      </p:sp>
    </p:spTree>
    <p:extLst>
      <p:ext uri="{BB962C8B-B14F-4D97-AF65-F5344CB8AC3E}">
        <p14:creationId xmlns:p14="http://schemas.microsoft.com/office/powerpoint/2010/main" val="367499328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2125662"/>
            <a:ext cx="11887200" cy="1181862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222181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2125662"/>
            <a:ext cx="11887200" cy="1181862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197650572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0-50 Right Photo Layou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9" y="1241426"/>
            <a:ext cx="5486399" cy="2012859"/>
          </a:xfrm>
        </p:spPr>
        <p:txBody>
          <a:bodyPr>
            <a:spAutoFit/>
          </a:bodyPr>
          <a:lstStyle>
            <a:lvl1pPr>
              <a:defRPr sz="660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50/50 photo layout</a:t>
            </a:r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 bwMode="ltGray">
          <a:xfrm>
            <a:off x="6219825" y="0"/>
            <a:ext cx="6216650" cy="6992587"/>
          </a:xfrm>
          <a:blipFill>
            <a:blip r:embed="rId2"/>
            <a:stretch>
              <a:fillRect/>
            </a:stretch>
          </a:blipFill>
        </p:spPr>
        <p:txBody>
          <a:bodyPr tIns="548640" anchor="ctr" anchorCtr="0">
            <a:noAutofit/>
          </a:bodyPr>
          <a:lstStyle>
            <a:lvl1pPr marL="0" indent="0" algn="ctr">
              <a:buNone/>
              <a:defRPr sz="1600" b="1" cap="none" baseline="0">
                <a:gradFill>
                  <a:gsLst>
                    <a:gs pos="0">
                      <a:srgbClr val="FFFFFF"/>
                    </a:gs>
                    <a:gs pos="27000">
                      <a:srgbClr val="FFFFFF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r>
              <a:rPr lang="en-US" dirty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379500563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Color 1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6286061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Color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9953841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2-color Non-bulleted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49"/>
            <a:ext cx="5486399" cy="1914370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20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None/>
              <a:defRPr sz="2000"/>
            </a:lvl2pPr>
            <a:lvl3pPr marL="231775" indent="0">
              <a:buNone/>
              <a:tabLst/>
              <a:defRPr sz="2000"/>
            </a:lvl3pPr>
            <a:lvl4pPr marL="460375" indent="0">
              <a:buNone/>
              <a:defRPr/>
            </a:lvl4pPr>
            <a:lvl5pPr marL="685800" indent="0">
              <a:buNone/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1914370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20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None/>
              <a:defRPr sz="2000"/>
            </a:lvl2pPr>
            <a:lvl3pPr marL="231775" indent="0">
              <a:buNone/>
              <a:tabLst/>
              <a:defRPr sz="2000"/>
            </a:lvl3pPr>
            <a:lvl4pPr marL="460375" indent="0">
              <a:buNone/>
              <a:defRPr/>
            </a:lvl4pPr>
            <a:lvl5pPr marL="685800" indent="0">
              <a:buNone/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7397787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eloper Co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 dirty="0"/>
              <a:t>Slide for developer code</a:t>
            </a:r>
          </a:p>
        </p:txBody>
      </p:sp>
      <p:sp>
        <p:nvSpPr>
          <p:cNvPr id="3" name="Rectangle 2"/>
          <p:cNvSpPr/>
          <p:nvPr userDrawn="1"/>
        </p:nvSpPr>
        <p:spPr bwMode="hidden">
          <a:xfrm>
            <a:off x="1" y="1212849"/>
            <a:ext cx="12436475" cy="5781676"/>
          </a:xfrm>
          <a:prstGeom prst="rect">
            <a:avLst/>
          </a:prstGeom>
          <a:solidFill>
            <a:srgbClr val="FFFFFF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6639" tIns="46639" rIns="46639" bIns="46639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endParaRPr lang="en-US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274638" y="1221157"/>
            <a:ext cx="11887199" cy="1995931"/>
          </a:xfrm>
        </p:spPr>
        <p:txBody>
          <a:bodyPr/>
          <a:lstStyle>
            <a:lvl1pPr marL="0" indent="0">
              <a:buNone/>
              <a:defRPr sz="3300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346553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84607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814563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50997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84353885"/>
      </p:ext>
    </p:extLst>
  </p:cSld>
  <p:clrMapOvr>
    <a:masterClrMapping/>
  </p:clrMapOvr>
  <p:transition>
    <p:fade/>
  </p:transition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logo slide_color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3"/>
          <p:cNvSpPr txBox="1">
            <a:spLocks noChangeArrowheads="1"/>
          </p:cNvSpPr>
          <p:nvPr userDrawn="1"/>
        </p:nvSpPr>
        <p:spPr bwMode="blackWhite">
          <a:xfrm>
            <a:off x="274638" y="6294476"/>
            <a:ext cx="11887199" cy="403187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182880" tIns="146304" rIns="182880" bIns="146304" numCol="1" anchor="t" anchorCtr="0" compatLnSpc="1">
            <a:prstTxWarp prst="textNoShape">
              <a:avLst/>
            </a:prstTxWarp>
            <a:spAutoFit/>
          </a:bodyPr>
          <a:lstStyle/>
          <a:p>
            <a:pPr defTabSz="932290" eaLnBrk="0" hangingPunct="0"/>
            <a:r>
              <a:rPr lang="en-US" sz="7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cs typeface="Segoe UI" pitchFamily="34" charset="0"/>
              </a:rPr>
              <a:t>© 2016 Microsoft Corporation. All rights reserved. </a:t>
            </a: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1380"/>
          <a:stretch/>
        </p:blipFill>
        <p:spPr bwMode="invGray">
          <a:xfrm>
            <a:off x="457200" y="479425"/>
            <a:ext cx="1449939" cy="3066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828159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ck Notes slide Layout">
    <p:bg bwMode="black"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 bwMode="white">
          <a:xfrm>
            <a:off x="274638" y="1212850"/>
            <a:ext cx="11887200" cy="2443746"/>
          </a:xfrm>
          <a:prstGeom prst="rect">
            <a:avLst/>
          </a:prstGeom>
        </p:spPr>
        <p:txBody>
          <a:bodyPr/>
          <a:lstStyle>
            <a:lvl1pPr marL="290513" indent="-290513">
              <a:buClr>
                <a:schemeClr val="tx1"/>
              </a:buClr>
              <a:buSzPct val="90000"/>
              <a:buFont typeface="Arial" pitchFamily="34" charset="0"/>
              <a:buChar char="•"/>
              <a:defRPr sz="36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  <a:lvl2pPr marL="571500" indent="-280988">
              <a:buClr>
                <a:schemeClr val="tx1"/>
              </a:buClr>
              <a:buSzPct val="90000"/>
              <a:buFont typeface="Arial" pitchFamily="34" charset="0"/>
              <a:buChar char="•"/>
              <a:defRPr sz="32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2pPr>
            <a:lvl3pPr marL="862013" indent="-290513">
              <a:buClr>
                <a:schemeClr val="tx1"/>
              </a:buClr>
              <a:buSzPct val="90000"/>
              <a:buFont typeface="Arial" pitchFamily="34" charset="0"/>
              <a:buChar char="•"/>
              <a:defRPr sz="28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3pPr>
            <a:lvl4pPr marL="1090613" indent="-228600">
              <a:buClr>
                <a:schemeClr val="tx1"/>
              </a:buClr>
              <a:buSzPct val="90000"/>
              <a:buFont typeface="Arial" pitchFamily="34" charset="0"/>
              <a:buChar char="•"/>
              <a:defRPr sz="24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4pPr>
            <a:lvl5pPr marL="1319213" indent="-228600">
              <a:buClr>
                <a:schemeClr val="tx1"/>
              </a:buClr>
              <a:buSzPct val="90000"/>
              <a:buFont typeface="Arial" pitchFamily="34" charset="0"/>
              <a:buChar char="•"/>
              <a:defRPr sz="20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5pPr>
          </a:lstStyle>
          <a:p>
            <a:pPr lvl="0"/>
            <a:r>
              <a:rPr lang="en-US" dirty="0"/>
              <a:t>Use this Layout for Speaker Notes slides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1" y="6363076"/>
            <a:ext cx="12436476" cy="631450"/>
          </a:xfrm>
          <a:prstGeom prst="rect">
            <a:avLst/>
          </a:prstGeom>
          <a:solidFill>
            <a:srgbClr val="FFFF99"/>
          </a:solidFill>
        </p:spPr>
        <p:txBody>
          <a:bodyPr wrap="square" lIns="155457" tIns="77729" rIns="155457" bIns="77729" anchor="b" anchorCtr="0">
            <a:noAutofit/>
          </a:bodyPr>
          <a:lstStyle>
            <a:lvl1pPr algn="r">
              <a:buFont typeface="Arial" pitchFamily="34" charset="0"/>
              <a:buNone/>
              <a:defRPr sz="3700" spc="-51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effectLst/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pPr lvl="0"/>
            <a:r>
              <a:rPr lang="en-US" dirty="0"/>
              <a:t>Next: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040151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 bwMode="gray"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 userDrawn="1"/>
        </p:nvSpPr>
        <p:spPr bwMode="gray">
          <a:xfrm>
            <a:off x="0" y="5758901"/>
            <a:ext cx="12435840" cy="1235624"/>
          </a:xfrm>
          <a:prstGeom prst="rect">
            <a:avLst/>
          </a:prstGeom>
          <a:solidFill>
            <a:schemeClr val="tx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398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2280" y="6209084"/>
            <a:ext cx="1456418" cy="310896"/>
          </a:xfrm>
          <a:prstGeom prst="rect">
            <a:avLst/>
          </a:prstGeom>
        </p:spPr>
      </p:pic>
      <p:pic>
        <p:nvPicPr>
          <p:cNvPr id="16" name="Picture 15" hidden="1"/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459230" y="6240963"/>
            <a:ext cx="1278510" cy="274137"/>
          </a:xfrm>
          <a:prstGeom prst="rect">
            <a:avLst/>
          </a:prstGeom>
        </p:spPr>
      </p:pic>
      <p:sp>
        <p:nvSpPr>
          <p:cNvPr id="8" name="Title 1"/>
          <p:cNvSpPr>
            <a:spLocks noGrp="1"/>
          </p:cNvSpPr>
          <p:nvPr>
            <p:ph type="title" hasCustomPrompt="1"/>
          </p:nvPr>
        </p:nvSpPr>
        <p:spPr bwMode="white">
          <a:xfrm>
            <a:off x="274702" y="1679645"/>
            <a:ext cx="9143936" cy="1828786"/>
          </a:xfrm>
          <a:noFill/>
        </p:spPr>
        <p:txBody>
          <a:bodyPr lIns="146304" tIns="91440" rIns="146304" bIns="91440" anchor="t" anchorCtr="0"/>
          <a:lstStyle>
            <a:lvl1pPr>
              <a:defRPr sz="5400" spc="-100" baseline="0">
                <a:gradFill>
                  <a:gsLst>
                    <a:gs pos="100000">
                      <a:schemeClr val="tx2"/>
                    </a:gs>
                    <a:gs pos="0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12" hasCustomPrompt="1"/>
          </p:nvPr>
        </p:nvSpPr>
        <p:spPr bwMode="white">
          <a:xfrm>
            <a:off x="274701" y="3509753"/>
            <a:ext cx="7315137" cy="1828007"/>
          </a:xfrm>
          <a:noFill/>
        </p:spPr>
        <p:txBody>
          <a:bodyPr lIns="146304" tIns="109728" rIns="146304" bIns="109728">
            <a:noAutofit/>
          </a:bodyPr>
          <a:lstStyle>
            <a:lvl1pPr marL="0" indent="0">
              <a:spcBef>
                <a:spcPts val="0"/>
              </a:spcBef>
              <a:buNone/>
              <a:defRPr sz="3200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</p:spTree>
    <p:extLst>
      <p:ext uri="{BB962C8B-B14F-4D97-AF65-F5344CB8AC3E}">
        <p14:creationId xmlns:p14="http://schemas.microsoft.com/office/powerpoint/2010/main" val="417012673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2-color Non-bulleted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2025170"/>
          </a:xfrm>
        </p:spPr>
        <p:txBody>
          <a:bodyPr/>
          <a:lstStyle>
            <a:lvl1pPr marL="0" indent="0">
              <a:buNone/>
              <a:defRPr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FontTx/>
              <a:buNone/>
              <a:defRPr sz="2000"/>
            </a:lvl2pPr>
            <a:lvl3pPr marL="228600" indent="0">
              <a:buNone/>
              <a:defRPr/>
            </a:lvl3pPr>
            <a:lvl4pPr marL="457200" indent="0">
              <a:buNone/>
              <a:defRPr/>
            </a:lvl4pPr>
            <a:lvl5pPr marL="685800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8712168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Non-bulleted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2025170"/>
          </a:xfrm>
        </p:spPr>
        <p:txBody>
          <a:bodyPr/>
          <a:lstStyle>
            <a:lvl1pPr marL="0" indent="0">
              <a:buNone/>
              <a:defRPr>
                <a:gradFill>
                  <a:gsLst>
                    <a:gs pos="1250">
                      <a:schemeClr val="tx1"/>
                    </a:gs>
                    <a:gs pos="99000">
                      <a:schemeClr val="tx1"/>
                    </a:gs>
                  </a:gsLst>
                  <a:lin ang="5400000" scaled="0"/>
                </a:gradFill>
              </a:defRPr>
            </a:lvl1pPr>
            <a:lvl2pPr marL="0" indent="0">
              <a:buFontTx/>
              <a:buNone/>
              <a:defRPr sz="2000"/>
            </a:lvl2pPr>
            <a:lvl3pPr marL="228600" indent="0">
              <a:buNone/>
              <a:defRPr/>
            </a:lvl3pPr>
            <a:lvl4pPr marL="457200" indent="0">
              <a:buNone/>
              <a:defRPr/>
            </a:lvl4pPr>
            <a:lvl5pPr marL="685800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3367040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1st level color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2092881"/>
          </a:xfrm>
        </p:spPr>
        <p:txBody>
          <a:bodyPr>
            <a:spAutoFit/>
          </a:bodyPr>
          <a:lstStyle>
            <a:lvl1pPr>
              <a:defRPr sz="400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40414060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2092881"/>
          </a:xfrm>
        </p:spPr>
        <p:txBody>
          <a:bodyPr>
            <a:spAutoFit/>
          </a:bodyPr>
          <a:lstStyle>
            <a:lvl1pPr>
              <a:defRPr sz="4000"/>
            </a:lvl1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70091878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2-color Non-bulleted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49"/>
            <a:ext cx="5486399" cy="1914370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20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None/>
              <a:defRPr sz="2000"/>
            </a:lvl2pPr>
            <a:lvl3pPr marL="231775" indent="0">
              <a:buNone/>
              <a:tabLst/>
              <a:defRPr sz="2000"/>
            </a:lvl3pPr>
            <a:lvl4pPr marL="460375" indent="0">
              <a:buNone/>
              <a:defRPr/>
            </a:lvl4pPr>
            <a:lvl5pPr marL="685800" indent="0">
              <a:buNone/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1914370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20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None/>
              <a:defRPr sz="2000"/>
            </a:lvl2pPr>
            <a:lvl3pPr marL="231775" indent="0">
              <a:buNone/>
              <a:tabLst/>
              <a:defRPr sz="2000"/>
            </a:lvl3pPr>
            <a:lvl4pPr marL="460375" indent="0">
              <a:buNone/>
              <a:defRPr/>
            </a:lvl4pPr>
            <a:lvl5pPr marL="685800" indent="0">
              <a:buNone/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4940121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Non-bulleted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49"/>
            <a:ext cx="5486399" cy="1914370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200"/>
            </a:lvl1pPr>
            <a:lvl2pPr marL="0" indent="0">
              <a:buNone/>
              <a:defRPr sz="2000"/>
            </a:lvl2pPr>
            <a:lvl3pPr marL="231775" indent="0">
              <a:buNone/>
              <a:tabLst/>
              <a:defRPr sz="2000"/>
            </a:lvl3pPr>
            <a:lvl4pPr marL="460375" indent="0">
              <a:buNone/>
              <a:defRPr/>
            </a:lvl4pPr>
            <a:lvl5pPr marL="685800" indent="0">
              <a:buNone/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1914370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200"/>
            </a:lvl1pPr>
            <a:lvl2pPr marL="0" indent="0">
              <a:buNone/>
              <a:defRPr sz="2000"/>
            </a:lvl2pPr>
            <a:lvl3pPr marL="231775" indent="0">
              <a:buNone/>
              <a:tabLst/>
              <a:defRPr sz="2000"/>
            </a:lvl3pPr>
            <a:lvl4pPr marL="460375" indent="0">
              <a:buNone/>
              <a:defRPr/>
            </a:lvl4pPr>
            <a:lvl5pPr marL="685800" indent="0">
              <a:buNone/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0844606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Non-bulleted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49"/>
            <a:ext cx="5486399" cy="1914370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200"/>
            </a:lvl1pPr>
            <a:lvl2pPr marL="0" indent="0">
              <a:buNone/>
              <a:defRPr sz="2000"/>
            </a:lvl2pPr>
            <a:lvl3pPr marL="231775" indent="0">
              <a:buNone/>
              <a:tabLst/>
              <a:defRPr sz="2000"/>
            </a:lvl3pPr>
            <a:lvl4pPr marL="460375" indent="0">
              <a:buNone/>
              <a:defRPr/>
            </a:lvl4pPr>
            <a:lvl5pPr marL="685800" indent="0">
              <a:buNone/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1914370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200"/>
            </a:lvl1pPr>
            <a:lvl2pPr marL="0" indent="0">
              <a:buNone/>
              <a:defRPr sz="2000"/>
            </a:lvl2pPr>
            <a:lvl3pPr marL="231775" indent="0">
              <a:buNone/>
              <a:tabLst/>
              <a:defRPr sz="2000"/>
            </a:lvl3pPr>
            <a:lvl4pPr marL="460375" indent="0">
              <a:buNone/>
              <a:defRPr/>
            </a:lvl4pPr>
            <a:lvl5pPr marL="685800" indent="0">
              <a:buNone/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795992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 1st level color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49"/>
            <a:ext cx="5486399" cy="2425279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2"/>
              </a:buClr>
              <a:buFont typeface="Arial" pitchFamily="34" charset="0"/>
              <a:buChar char="•"/>
              <a:defRPr sz="320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531166" indent="-233195">
              <a:defRPr sz="2400"/>
            </a:lvl2pPr>
            <a:lvl3pPr marL="699585" indent="-168419">
              <a:tabLst/>
              <a:defRPr sz="2000"/>
            </a:lvl3pPr>
            <a:lvl4pPr marL="880958" indent="-181374">
              <a:defRPr/>
            </a:lvl4pPr>
            <a:lvl5pPr marL="1049377" indent="-168419"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2425279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2"/>
              </a:buClr>
              <a:buFont typeface="Arial" pitchFamily="34" charset="0"/>
              <a:buChar char="•"/>
              <a:defRPr sz="320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531166" indent="-233195">
              <a:defRPr sz="2400"/>
            </a:lvl2pPr>
            <a:lvl3pPr marL="699585" indent="-168419">
              <a:tabLst/>
              <a:defRPr sz="2000"/>
            </a:lvl3pPr>
            <a:lvl4pPr marL="880958" indent="-181374">
              <a:defRPr/>
            </a:lvl4pPr>
            <a:lvl5pPr marL="1049377" indent="-168419"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393530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49"/>
            <a:ext cx="5486399" cy="2425279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1"/>
              </a:buClr>
              <a:buFont typeface="Arial" pitchFamily="34" charset="0"/>
              <a:buChar char="•"/>
              <a:defRPr sz="3200"/>
            </a:lvl1pPr>
            <a:lvl2pPr marL="531166" indent="-233195">
              <a:defRPr sz="2400"/>
            </a:lvl2pPr>
            <a:lvl3pPr marL="699585" indent="-168419">
              <a:tabLst/>
              <a:defRPr sz="2000"/>
            </a:lvl3pPr>
            <a:lvl4pPr marL="880958" indent="-181374">
              <a:defRPr/>
            </a:lvl4pPr>
            <a:lvl5pPr marL="1049377" indent="-168419"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2425279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1"/>
              </a:buClr>
              <a:buFont typeface="Arial" pitchFamily="34" charset="0"/>
              <a:buChar char="•"/>
              <a:defRPr sz="3200"/>
            </a:lvl1pPr>
            <a:lvl2pPr marL="531166" indent="-233195">
              <a:defRPr sz="2400"/>
            </a:lvl2pPr>
            <a:lvl3pPr marL="699585" indent="-168419">
              <a:tabLst/>
              <a:defRPr sz="2000"/>
            </a:lvl3pPr>
            <a:lvl4pPr marL="880958" indent="-181374">
              <a:defRPr/>
            </a:lvl4pPr>
            <a:lvl5pPr marL="1049377" indent="-168419"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104543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2808811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er Evidence Slide">
    <p:bg bwMode="gray"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gradFill>
                  <a:gsLst>
                    <a:gs pos="18584">
                      <a:schemeClr val="tx2"/>
                    </a:gs>
                    <a:gs pos="57000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Customer evidence slide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 bwMode="gray">
          <a:xfrm>
            <a:off x="274638" y="1434069"/>
            <a:ext cx="5486400" cy="1827214"/>
          </a:xfrm>
          <a:blipFill>
            <a:blip r:embed="rId2"/>
            <a:stretch>
              <a:fillRect/>
            </a:stretch>
          </a:blipFill>
        </p:spPr>
        <p:txBody>
          <a:bodyPr lIns="182880" tIns="146304" rIns="182880" bIns="146304">
            <a:noAutofit/>
          </a:bodyPr>
          <a:lstStyle>
            <a:lvl1pPr marL="0" indent="0">
              <a:buNone/>
              <a:defRPr lang="en-US" sz="2400" kern="1200" spc="0" baseline="0" dirty="0">
                <a:noFill/>
                <a:latin typeface="+mn-lt"/>
                <a:ea typeface="+mn-ea"/>
                <a:cs typeface="+mn-cs"/>
              </a:defRPr>
            </a:lvl1pPr>
            <a:lvl2pPr>
              <a:defRPr lang="en-US" sz="240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</a:lstStyle>
          <a:p>
            <a:pPr marL="0" marR="0" lvl="0" indent="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Rectangle 4"/>
          <p:cNvSpPr/>
          <p:nvPr userDrawn="1"/>
        </p:nvSpPr>
        <p:spPr bwMode="auto">
          <a:xfrm>
            <a:off x="6218237" y="4868863"/>
            <a:ext cx="5945966" cy="1828800"/>
          </a:xfrm>
          <a:prstGeom prst="rect">
            <a:avLst/>
          </a:prstGeom>
          <a:ln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182880" tIns="146304" rIns="182880" bIns="146304" numCol="1" rtlCol="0" anchor="ctr" anchorCtr="0" compatLnSpc="1">
            <a:prstTxWarp prst="textNoShape">
              <a:avLst/>
            </a:prstTxWarp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dirty="0">
              <a:gradFill>
                <a:gsLst>
                  <a:gs pos="5439">
                    <a:srgbClr val="F8F8F8"/>
                  </a:gs>
                  <a:gs pos="10000">
                    <a:srgbClr val="F8F8F8"/>
                  </a:gs>
                </a:gsLst>
                <a:lin ang="5400000" scaled="0"/>
              </a:gradFill>
            </a:endParaRPr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1" hasCustomPrompt="1"/>
          </p:nvPr>
        </p:nvSpPr>
        <p:spPr bwMode="gray">
          <a:xfrm>
            <a:off x="6218237" y="1434069"/>
            <a:ext cx="5943601" cy="3433208"/>
          </a:xfrm>
          <a:blipFill>
            <a:blip r:embed="rId3"/>
            <a:stretch>
              <a:fillRect/>
            </a:stretch>
          </a:blipFill>
        </p:spPr>
        <p:txBody>
          <a:bodyPr lIns="182880" tIns="146304" rIns="182880" bIns="146304">
            <a:noAutofit/>
          </a:bodyPr>
          <a:lstStyle>
            <a:lvl1pPr marL="0" indent="0">
              <a:buNone/>
              <a:defRPr lang="en-US" sz="240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1pPr>
            <a:lvl2pPr algn="ctr">
              <a:defRPr lang="en-US" sz="240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</a:lstStyle>
          <a:p>
            <a:pPr marL="0" marR="0" lvl="0" indent="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</a:pPr>
            <a:r>
              <a:rPr lang="en-US" dirty="0"/>
              <a:t>Your image here</a:t>
            </a:r>
          </a:p>
        </p:txBody>
      </p:sp>
      <p:cxnSp>
        <p:nvCxnSpPr>
          <p:cNvPr id="7" name="Straight Connector 6"/>
          <p:cNvCxnSpPr/>
          <p:nvPr userDrawn="1"/>
        </p:nvCxnSpPr>
        <p:spPr>
          <a:xfrm>
            <a:off x="5989638" y="1836883"/>
            <a:ext cx="0" cy="4754828"/>
          </a:xfrm>
          <a:prstGeom prst="line">
            <a:avLst/>
          </a:prstGeom>
          <a:ln w="3175">
            <a:solidFill>
              <a:schemeClr val="tx1">
                <a:alpha val="25000"/>
              </a:schemeClr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 Placeholder 10"/>
          <p:cNvSpPr>
            <a:spLocks noGrp="1"/>
          </p:cNvSpPr>
          <p:nvPr>
            <p:ph type="body" sz="quarter" idx="12"/>
          </p:nvPr>
        </p:nvSpPr>
        <p:spPr>
          <a:xfrm>
            <a:off x="274638" y="3260725"/>
            <a:ext cx="5486400" cy="3436938"/>
          </a:xfrm>
        </p:spPr>
        <p:txBody>
          <a:bodyPr lIns="182880" tIns="146304" rIns="182880" bIns="146304">
            <a:noAutofit/>
          </a:bodyPr>
          <a:lstStyle>
            <a:lvl1pPr marL="0" indent="0">
              <a:buNone/>
              <a:defRPr sz="2400">
                <a:latin typeface="+mn-lt"/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5" name="Text Placeholder 14"/>
          <p:cNvSpPr>
            <a:spLocks noGrp="1"/>
          </p:cNvSpPr>
          <p:nvPr>
            <p:ph type="body" sz="quarter" idx="13"/>
          </p:nvPr>
        </p:nvSpPr>
        <p:spPr>
          <a:xfrm>
            <a:off x="6218238" y="4868863"/>
            <a:ext cx="5943600" cy="1827214"/>
          </a:xfrm>
        </p:spPr>
        <p:txBody>
          <a:bodyPr lIns="182880" tIns="146304" rIns="182880" bIns="146304" anchor="ctr">
            <a:noAutofit/>
          </a:bodyPr>
          <a:lstStyle>
            <a:lvl1pPr marL="0" indent="0" algn="ctr">
              <a:buNone/>
              <a:defRPr sz="3200">
                <a:gradFill>
                  <a:gsLst>
                    <a:gs pos="27434">
                      <a:srgbClr val="FFFFFF"/>
                    </a:gs>
                    <a:gs pos="54000">
                      <a:srgbClr val="FFFFFF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37521976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slid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1209973"/>
            <a:ext cx="8228299" cy="1181862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8850">
                      <a:schemeClr val="tx1"/>
                    </a:gs>
                    <a:gs pos="23894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Demo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74638" y="3954463"/>
            <a:ext cx="8229599" cy="738664"/>
          </a:xfrm>
          <a:noFill/>
        </p:spPr>
        <p:txBody>
          <a:bodyPr wrap="square" lIns="182880" tIns="146304" rIns="182880" bIns="146304">
            <a:spAutoFit/>
          </a:bodyPr>
          <a:lstStyle>
            <a:lvl1pPr marL="0" indent="0">
              <a:spcBef>
                <a:spcPts val="0"/>
              </a:spcBef>
              <a:buNone/>
              <a:defRPr sz="3200" spc="0" baseline="0">
                <a:gradFill>
                  <a:gsLst>
                    <a:gs pos="8850">
                      <a:schemeClr val="tx1"/>
                    </a:gs>
                    <a:gs pos="23894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</p:spTree>
    <p:extLst>
      <p:ext uri="{BB962C8B-B14F-4D97-AF65-F5344CB8AC3E}">
        <p14:creationId xmlns:p14="http://schemas.microsoft.com/office/powerpoint/2010/main" val="334428534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1209973"/>
            <a:ext cx="8229599" cy="1181862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10619">
                      <a:schemeClr val="tx1"/>
                    </a:gs>
                    <a:gs pos="26549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Video title</a:t>
            </a:r>
          </a:p>
        </p:txBody>
      </p:sp>
    </p:spTree>
    <p:extLst>
      <p:ext uri="{BB962C8B-B14F-4D97-AF65-F5344CB8AC3E}">
        <p14:creationId xmlns:p14="http://schemas.microsoft.com/office/powerpoint/2010/main" val="68980737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2125662"/>
            <a:ext cx="11887200" cy="1181862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192529500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2125662"/>
            <a:ext cx="11887200" cy="1181862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212449464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0-50 Right Photo Layou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9" y="1241426"/>
            <a:ext cx="5486399" cy="2012859"/>
          </a:xfrm>
        </p:spPr>
        <p:txBody>
          <a:bodyPr>
            <a:spAutoFit/>
          </a:bodyPr>
          <a:lstStyle>
            <a:lvl1pPr>
              <a:defRPr sz="660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50/50 photo layout</a:t>
            </a:r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 bwMode="ltGray">
          <a:xfrm>
            <a:off x="6219825" y="0"/>
            <a:ext cx="6216650" cy="6992587"/>
          </a:xfrm>
          <a:blipFill>
            <a:blip r:embed="rId2"/>
            <a:stretch>
              <a:fillRect/>
            </a:stretch>
          </a:blipFill>
        </p:spPr>
        <p:txBody>
          <a:bodyPr tIns="548640" anchor="ctr" anchorCtr="0">
            <a:noAutofit/>
          </a:bodyPr>
          <a:lstStyle>
            <a:lvl1pPr marL="0" indent="0" algn="ctr">
              <a:buNone/>
              <a:defRPr sz="1600" b="1" cap="none" baseline="0">
                <a:gradFill>
                  <a:gsLst>
                    <a:gs pos="0">
                      <a:srgbClr val="FFFFFF"/>
                    </a:gs>
                    <a:gs pos="27000">
                      <a:srgbClr val="FFFFFF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693632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Color 1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3519834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 1st level color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49"/>
            <a:ext cx="5486399" cy="2425279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2"/>
              </a:buClr>
              <a:buFont typeface="Arial" pitchFamily="34" charset="0"/>
              <a:buChar char="•"/>
              <a:defRPr sz="320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531166" indent="-233195">
              <a:defRPr sz="2400"/>
            </a:lvl2pPr>
            <a:lvl3pPr marL="699585" indent="-168419">
              <a:tabLst/>
              <a:defRPr sz="2000"/>
            </a:lvl3pPr>
            <a:lvl4pPr marL="880958" indent="-181374">
              <a:defRPr/>
            </a:lvl4pPr>
            <a:lvl5pPr marL="1049377" indent="-168419"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2425279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2"/>
              </a:buClr>
              <a:buFont typeface="Arial" pitchFamily="34" charset="0"/>
              <a:buChar char="•"/>
              <a:defRPr sz="320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531166" indent="-233195">
              <a:defRPr sz="2400"/>
            </a:lvl2pPr>
            <a:lvl3pPr marL="699585" indent="-168419">
              <a:tabLst/>
              <a:defRPr sz="2000"/>
            </a:lvl3pPr>
            <a:lvl4pPr marL="880958" indent="-181374">
              <a:defRPr/>
            </a:lvl4pPr>
            <a:lvl5pPr marL="1049377" indent="-168419"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056847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Color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6474811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eloper Co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 dirty="0"/>
              <a:t>Slide for developer code</a:t>
            </a:r>
          </a:p>
        </p:txBody>
      </p:sp>
      <p:sp>
        <p:nvSpPr>
          <p:cNvPr id="3" name="Rectangle 2"/>
          <p:cNvSpPr/>
          <p:nvPr userDrawn="1"/>
        </p:nvSpPr>
        <p:spPr bwMode="hidden">
          <a:xfrm>
            <a:off x="1" y="1212849"/>
            <a:ext cx="12436475" cy="5781676"/>
          </a:xfrm>
          <a:prstGeom prst="rect">
            <a:avLst/>
          </a:prstGeom>
          <a:solidFill>
            <a:srgbClr val="FFFFFF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6639" tIns="46639" rIns="46639" bIns="46639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endParaRPr lang="en-US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274638" y="1221157"/>
            <a:ext cx="11887199" cy="1995931"/>
          </a:xfrm>
        </p:spPr>
        <p:txBody>
          <a:bodyPr/>
          <a:lstStyle>
            <a:lvl1pPr marL="0" indent="0">
              <a:buNone/>
              <a:defRPr sz="3300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346553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84607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814563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50997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8324967"/>
      </p:ext>
    </p:extLst>
  </p:cSld>
  <p:clrMapOvr>
    <a:masterClrMapping/>
  </p:clrMapOvr>
  <p:transition>
    <p:fade/>
  </p:transition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logo slide_color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3"/>
          <p:cNvSpPr txBox="1">
            <a:spLocks noChangeArrowheads="1"/>
          </p:cNvSpPr>
          <p:nvPr userDrawn="1"/>
        </p:nvSpPr>
        <p:spPr bwMode="blackWhite">
          <a:xfrm>
            <a:off x="274638" y="6294476"/>
            <a:ext cx="11887199" cy="403187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182880" tIns="146304" rIns="182880" bIns="146304" numCol="1" anchor="t" anchorCtr="0" compatLnSpc="1">
            <a:prstTxWarp prst="textNoShape">
              <a:avLst/>
            </a:prstTxWarp>
            <a:spAutoFit/>
          </a:bodyPr>
          <a:lstStyle/>
          <a:p>
            <a:pPr defTabSz="932290" eaLnBrk="0" hangingPunct="0"/>
            <a:r>
              <a:rPr lang="en-US" sz="7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cs typeface="Segoe UI" pitchFamily="34" charset="0"/>
              </a:rPr>
              <a:t>© 2016 Microsoft Corporation. All rights reserved. </a:t>
            </a: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1380"/>
          <a:stretch/>
        </p:blipFill>
        <p:spPr bwMode="invGray">
          <a:xfrm>
            <a:off x="457200" y="479425"/>
            <a:ext cx="1449939" cy="3066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937010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ck Notes slide Layout">
    <p:bg bwMode="black"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 bwMode="white">
          <a:xfrm>
            <a:off x="274638" y="1212850"/>
            <a:ext cx="11887200" cy="2443746"/>
          </a:xfrm>
          <a:prstGeom prst="rect">
            <a:avLst/>
          </a:prstGeom>
        </p:spPr>
        <p:txBody>
          <a:bodyPr/>
          <a:lstStyle>
            <a:lvl1pPr marL="290513" indent="-290513">
              <a:buClr>
                <a:schemeClr val="tx1"/>
              </a:buClr>
              <a:buSzPct val="90000"/>
              <a:buFont typeface="Arial" pitchFamily="34" charset="0"/>
              <a:buChar char="•"/>
              <a:defRPr sz="36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  <a:lvl2pPr marL="571500" indent="-280988">
              <a:buClr>
                <a:schemeClr val="tx1"/>
              </a:buClr>
              <a:buSzPct val="90000"/>
              <a:buFont typeface="Arial" pitchFamily="34" charset="0"/>
              <a:buChar char="•"/>
              <a:defRPr sz="32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2pPr>
            <a:lvl3pPr marL="862013" indent="-290513">
              <a:buClr>
                <a:schemeClr val="tx1"/>
              </a:buClr>
              <a:buSzPct val="90000"/>
              <a:buFont typeface="Arial" pitchFamily="34" charset="0"/>
              <a:buChar char="•"/>
              <a:defRPr sz="28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3pPr>
            <a:lvl4pPr marL="1090613" indent="-228600">
              <a:buClr>
                <a:schemeClr val="tx1"/>
              </a:buClr>
              <a:buSzPct val="90000"/>
              <a:buFont typeface="Arial" pitchFamily="34" charset="0"/>
              <a:buChar char="•"/>
              <a:defRPr sz="24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4pPr>
            <a:lvl5pPr marL="1319213" indent="-228600">
              <a:buClr>
                <a:schemeClr val="tx1"/>
              </a:buClr>
              <a:buSzPct val="90000"/>
              <a:buFont typeface="Arial" pitchFamily="34" charset="0"/>
              <a:buChar char="•"/>
              <a:defRPr sz="20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5pPr>
          </a:lstStyle>
          <a:p>
            <a:pPr lvl="0"/>
            <a:r>
              <a:rPr lang="en-US" dirty="0"/>
              <a:t>Use this Layout for Speaker Notes slides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1" y="6363076"/>
            <a:ext cx="12436476" cy="631450"/>
          </a:xfrm>
          <a:prstGeom prst="rect">
            <a:avLst/>
          </a:prstGeom>
          <a:solidFill>
            <a:srgbClr val="FFFF99"/>
          </a:solidFill>
        </p:spPr>
        <p:txBody>
          <a:bodyPr wrap="square" lIns="155457" tIns="77729" rIns="155457" bIns="77729" anchor="b" anchorCtr="0">
            <a:noAutofit/>
          </a:bodyPr>
          <a:lstStyle>
            <a:lvl1pPr algn="r">
              <a:buFont typeface="Arial" pitchFamily="34" charset="0"/>
              <a:buNone/>
              <a:defRPr sz="3700" spc="-51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effectLst/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pPr lvl="0"/>
            <a:r>
              <a:rPr lang="en-US" dirty="0"/>
              <a:t>Next: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947632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Walkin">
    <p:bg bwMode="gray"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 bwMode="auto">
          <a:xfrm>
            <a:off x="274638" y="2119164"/>
            <a:ext cx="6400800" cy="2749700"/>
          </a:xfrm>
          <a:prstGeom prst="rect">
            <a:avLst/>
          </a:prstGeom>
          <a:noFill/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18" name="Picture 17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246501" y="1965643"/>
            <a:ext cx="7899548" cy="2148840"/>
          </a:xfrm>
          <a:prstGeom prst="rect">
            <a:avLst/>
          </a:prstGeom>
        </p:spPr>
      </p:pic>
      <p:sp>
        <p:nvSpPr>
          <p:cNvPr id="6" name="Rectangle 5"/>
          <p:cNvSpPr/>
          <p:nvPr userDrawn="1"/>
        </p:nvSpPr>
        <p:spPr bwMode="gray">
          <a:xfrm>
            <a:off x="0" y="5758901"/>
            <a:ext cx="12435840" cy="1235624"/>
          </a:xfrm>
          <a:prstGeom prst="rect">
            <a:avLst/>
          </a:prstGeom>
          <a:solidFill>
            <a:schemeClr val="tx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398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2280" y="6209084"/>
            <a:ext cx="1456418" cy="3108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448621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 bwMode="gray"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 userDrawn="1"/>
        </p:nvSpPr>
        <p:spPr bwMode="gray">
          <a:xfrm>
            <a:off x="0" y="5758901"/>
            <a:ext cx="12435840" cy="1235624"/>
          </a:xfrm>
          <a:prstGeom prst="rect">
            <a:avLst/>
          </a:prstGeom>
          <a:solidFill>
            <a:schemeClr val="tx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398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2280" y="6209084"/>
            <a:ext cx="1456418" cy="310896"/>
          </a:xfrm>
          <a:prstGeom prst="rect">
            <a:avLst/>
          </a:prstGeom>
        </p:spPr>
      </p:pic>
      <p:pic>
        <p:nvPicPr>
          <p:cNvPr id="16" name="Picture 15" hidden="1"/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459230" y="6240963"/>
            <a:ext cx="1278510" cy="274137"/>
          </a:xfrm>
          <a:prstGeom prst="rect">
            <a:avLst/>
          </a:prstGeom>
        </p:spPr>
      </p:pic>
      <p:sp>
        <p:nvSpPr>
          <p:cNvPr id="8" name="Title 1"/>
          <p:cNvSpPr>
            <a:spLocks noGrp="1"/>
          </p:cNvSpPr>
          <p:nvPr>
            <p:ph type="title" hasCustomPrompt="1"/>
          </p:nvPr>
        </p:nvSpPr>
        <p:spPr bwMode="white">
          <a:xfrm>
            <a:off x="274702" y="1679645"/>
            <a:ext cx="9143936" cy="1828786"/>
          </a:xfrm>
          <a:noFill/>
        </p:spPr>
        <p:txBody>
          <a:bodyPr lIns="146304" tIns="91440" rIns="146304" bIns="91440" anchor="t" anchorCtr="0"/>
          <a:lstStyle>
            <a:lvl1pPr>
              <a:defRPr sz="5400" spc="-100" baseline="0">
                <a:gradFill>
                  <a:gsLst>
                    <a:gs pos="100000">
                      <a:schemeClr val="tx2"/>
                    </a:gs>
                    <a:gs pos="0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12" hasCustomPrompt="1"/>
          </p:nvPr>
        </p:nvSpPr>
        <p:spPr bwMode="white">
          <a:xfrm>
            <a:off x="274701" y="3509753"/>
            <a:ext cx="7315137" cy="1828007"/>
          </a:xfrm>
          <a:noFill/>
        </p:spPr>
        <p:txBody>
          <a:bodyPr lIns="146304" tIns="109728" rIns="146304" bIns="109728">
            <a:noAutofit/>
          </a:bodyPr>
          <a:lstStyle>
            <a:lvl1pPr marL="0" indent="0">
              <a:spcBef>
                <a:spcPts val="0"/>
              </a:spcBef>
              <a:buNone/>
              <a:defRPr sz="3200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</p:spTree>
    <p:extLst>
      <p:ext uri="{BB962C8B-B14F-4D97-AF65-F5344CB8AC3E}">
        <p14:creationId xmlns:p14="http://schemas.microsoft.com/office/powerpoint/2010/main" val="173372227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2-color Non-bulleted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2025170"/>
          </a:xfrm>
        </p:spPr>
        <p:txBody>
          <a:bodyPr/>
          <a:lstStyle>
            <a:lvl1pPr marL="0" indent="0">
              <a:buNone/>
              <a:defRPr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FontTx/>
              <a:buNone/>
              <a:defRPr sz="2000"/>
            </a:lvl2pPr>
            <a:lvl3pPr marL="228600" indent="0">
              <a:buNone/>
              <a:defRPr/>
            </a:lvl3pPr>
            <a:lvl4pPr marL="457200" indent="0">
              <a:buNone/>
              <a:defRPr/>
            </a:lvl4pPr>
            <a:lvl5pPr marL="685800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73638417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Non-bulleted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2025170"/>
          </a:xfrm>
        </p:spPr>
        <p:txBody>
          <a:bodyPr/>
          <a:lstStyle>
            <a:lvl1pPr marL="0" indent="0">
              <a:buNone/>
              <a:defRPr>
                <a:gradFill>
                  <a:gsLst>
                    <a:gs pos="1250">
                      <a:schemeClr val="tx1"/>
                    </a:gs>
                    <a:gs pos="99000">
                      <a:schemeClr val="tx1"/>
                    </a:gs>
                  </a:gsLst>
                  <a:lin ang="5400000" scaled="0"/>
                </a:gradFill>
              </a:defRPr>
            </a:lvl1pPr>
            <a:lvl2pPr marL="0" indent="0">
              <a:buFontTx/>
              <a:buNone/>
              <a:defRPr sz="2000"/>
            </a:lvl2pPr>
            <a:lvl3pPr marL="228600" indent="0">
              <a:buNone/>
              <a:defRPr/>
            </a:lvl3pPr>
            <a:lvl4pPr marL="457200" indent="0">
              <a:buNone/>
              <a:defRPr/>
            </a:lvl4pPr>
            <a:lvl5pPr marL="685800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83797215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1st level color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2092881"/>
          </a:xfrm>
        </p:spPr>
        <p:txBody>
          <a:bodyPr>
            <a:spAutoFit/>
          </a:bodyPr>
          <a:lstStyle>
            <a:lvl1pPr>
              <a:defRPr sz="400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44516105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2092881"/>
          </a:xfrm>
        </p:spPr>
        <p:txBody>
          <a:bodyPr>
            <a:spAutoFit/>
          </a:bodyPr>
          <a:lstStyle>
            <a:lvl1pPr>
              <a:defRPr sz="4000"/>
            </a:lvl1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88081575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49"/>
            <a:ext cx="5486399" cy="2425279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1"/>
              </a:buClr>
              <a:buFont typeface="Arial" pitchFamily="34" charset="0"/>
              <a:buChar char="•"/>
              <a:defRPr sz="3200"/>
            </a:lvl1pPr>
            <a:lvl2pPr marL="531166" indent="-233195">
              <a:defRPr sz="2400"/>
            </a:lvl2pPr>
            <a:lvl3pPr marL="699585" indent="-168419">
              <a:tabLst/>
              <a:defRPr sz="2000"/>
            </a:lvl3pPr>
            <a:lvl4pPr marL="880958" indent="-181374">
              <a:defRPr/>
            </a:lvl4pPr>
            <a:lvl5pPr marL="1049377" indent="-168419"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2425279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1"/>
              </a:buClr>
              <a:buFont typeface="Arial" pitchFamily="34" charset="0"/>
              <a:buChar char="•"/>
              <a:defRPr sz="3200"/>
            </a:lvl1pPr>
            <a:lvl2pPr marL="531166" indent="-233195">
              <a:defRPr sz="2400"/>
            </a:lvl2pPr>
            <a:lvl3pPr marL="699585" indent="-168419">
              <a:tabLst/>
              <a:defRPr sz="2000"/>
            </a:lvl3pPr>
            <a:lvl4pPr marL="880958" indent="-181374">
              <a:defRPr/>
            </a:lvl4pPr>
            <a:lvl5pPr marL="1049377" indent="-168419"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7994670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2-color Non-bulleted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49"/>
            <a:ext cx="5486399" cy="1914370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20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None/>
              <a:defRPr sz="2000"/>
            </a:lvl2pPr>
            <a:lvl3pPr marL="231775" indent="0">
              <a:buNone/>
              <a:tabLst/>
              <a:defRPr sz="2000"/>
            </a:lvl3pPr>
            <a:lvl4pPr marL="460375" indent="0">
              <a:buNone/>
              <a:defRPr/>
            </a:lvl4pPr>
            <a:lvl5pPr marL="685800" indent="0">
              <a:buNone/>
              <a:tabLst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1914370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20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None/>
              <a:defRPr sz="2000"/>
            </a:lvl2pPr>
            <a:lvl3pPr marL="231775" indent="0">
              <a:buNone/>
              <a:tabLst/>
              <a:defRPr sz="2000"/>
            </a:lvl3pPr>
            <a:lvl4pPr marL="460375" indent="0">
              <a:buNone/>
              <a:defRPr/>
            </a:lvl4pPr>
            <a:lvl5pPr marL="685800" indent="0">
              <a:buNone/>
              <a:tabLst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16995972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Non-bulleted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49"/>
            <a:ext cx="5486399" cy="1914370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200"/>
            </a:lvl1pPr>
            <a:lvl2pPr marL="0" indent="0">
              <a:buNone/>
              <a:defRPr sz="2000"/>
            </a:lvl2pPr>
            <a:lvl3pPr marL="231775" indent="0">
              <a:buNone/>
              <a:tabLst/>
              <a:defRPr sz="2000"/>
            </a:lvl3pPr>
            <a:lvl4pPr marL="460375" indent="0">
              <a:buNone/>
              <a:defRPr/>
            </a:lvl4pPr>
            <a:lvl5pPr marL="685800" indent="0">
              <a:buNone/>
              <a:tabLst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1914370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200"/>
            </a:lvl1pPr>
            <a:lvl2pPr marL="0" indent="0">
              <a:buNone/>
              <a:defRPr sz="2000"/>
            </a:lvl2pPr>
            <a:lvl3pPr marL="231775" indent="0">
              <a:buNone/>
              <a:tabLst/>
              <a:defRPr sz="2000"/>
            </a:lvl3pPr>
            <a:lvl4pPr marL="460375" indent="0">
              <a:buNone/>
              <a:defRPr/>
            </a:lvl4pPr>
            <a:lvl5pPr marL="685800" indent="0">
              <a:buNone/>
              <a:tabLst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72553763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 1st level color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49"/>
            <a:ext cx="5486399" cy="2425279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2"/>
              </a:buClr>
              <a:buFont typeface="Arial" pitchFamily="34" charset="0"/>
              <a:buChar char="•"/>
              <a:defRPr sz="320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531166" indent="-233195">
              <a:defRPr sz="2400"/>
            </a:lvl2pPr>
            <a:lvl3pPr marL="699585" indent="-168419">
              <a:tabLst/>
              <a:defRPr sz="2000"/>
            </a:lvl3pPr>
            <a:lvl4pPr marL="880958" indent="-181374">
              <a:defRPr/>
            </a:lvl4pPr>
            <a:lvl5pPr marL="1049377" indent="-168419">
              <a:tabLst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2425279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2"/>
              </a:buClr>
              <a:buFont typeface="Arial" pitchFamily="34" charset="0"/>
              <a:buChar char="•"/>
              <a:defRPr sz="320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531166" indent="-233195">
              <a:defRPr sz="2400"/>
            </a:lvl2pPr>
            <a:lvl3pPr marL="699585" indent="-168419">
              <a:tabLst/>
              <a:defRPr sz="2000"/>
            </a:lvl3pPr>
            <a:lvl4pPr marL="880958" indent="-181374">
              <a:defRPr/>
            </a:lvl4pPr>
            <a:lvl5pPr marL="1049377" indent="-168419">
              <a:tabLst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12694812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49"/>
            <a:ext cx="5486399" cy="2425279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1"/>
              </a:buClr>
              <a:buFont typeface="Arial" pitchFamily="34" charset="0"/>
              <a:buChar char="•"/>
              <a:defRPr sz="3200"/>
            </a:lvl1pPr>
            <a:lvl2pPr marL="531166" indent="-233195">
              <a:defRPr sz="2400"/>
            </a:lvl2pPr>
            <a:lvl3pPr marL="699585" indent="-168419">
              <a:tabLst/>
              <a:defRPr sz="2000"/>
            </a:lvl3pPr>
            <a:lvl4pPr marL="880958" indent="-181374">
              <a:defRPr/>
            </a:lvl4pPr>
            <a:lvl5pPr marL="1049377" indent="-168419">
              <a:tabLst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2425279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1"/>
              </a:buClr>
              <a:buFont typeface="Arial" pitchFamily="34" charset="0"/>
              <a:buChar char="•"/>
              <a:defRPr sz="3200"/>
            </a:lvl1pPr>
            <a:lvl2pPr marL="531166" indent="-233195">
              <a:defRPr sz="2400"/>
            </a:lvl2pPr>
            <a:lvl3pPr marL="699585" indent="-168419">
              <a:tabLst/>
              <a:defRPr sz="2000"/>
            </a:lvl3pPr>
            <a:lvl4pPr marL="880958" indent="-181374">
              <a:defRPr/>
            </a:lvl4pPr>
            <a:lvl5pPr marL="1049377" indent="-168419">
              <a:tabLst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85677445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90249876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er Evidence Slide">
    <p:bg bwMode="gray"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gradFill>
                  <a:gsLst>
                    <a:gs pos="18584">
                      <a:schemeClr val="tx2"/>
                    </a:gs>
                    <a:gs pos="57000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Customer evidence slide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 bwMode="gray">
          <a:xfrm>
            <a:off x="274638" y="1434069"/>
            <a:ext cx="5486400" cy="1827214"/>
          </a:xfrm>
          <a:blipFill>
            <a:blip r:embed="rId2"/>
            <a:stretch>
              <a:fillRect/>
            </a:stretch>
          </a:blipFill>
        </p:spPr>
        <p:txBody>
          <a:bodyPr lIns="182880" tIns="146304" rIns="182880" bIns="146304">
            <a:noAutofit/>
          </a:bodyPr>
          <a:lstStyle>
            <a:lvl1pPr marL="0" indent="0">
              <a:buNone/>
              <a:defRPr lang="en-US" sz="2400" kern="1200" spc="0" baseline="0" dirty="0">
                <a:noFill/>
                <a:latin typeface="+mn-lt"/>
                <a:ea typeface="+mn-ea"/>
                <a:cs typeface="+mn-cs"/>
              </a:defRPr>
            </a:lvl1pPr>
            <a:lvl2pPr>
              <a:defRPr lang="en-US" sz="240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</a:lstStyle>
          <a:p>
            <a:pPr marL="0" marR="0" lvl="0" indent="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</a:pPr>
            <a:endParaRPr lang="en-US" dirty="0"/>
          </a:p>
        </p:txBody>
      </p:sp>
      <p:sp>
        <p:nvSpPr>
          <p:cNvPr id="5" name="Rectangle 4"/>
          <p:cNvSpPr/>
          <p:nvPr userDrawn="1"/>
        </p:nvSpPr>
        <p:spPr bwMode="auto">
          <a:xfrm>
            <a:off x="6218237" y="4868863"/>
            <a:ext cx="5945966" cy="1828800"/>
          </a:xfrm>
          <a:prstGeom prst="rect">
            <a:avLst/>
          </a:prstGeom>
          <a:ln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182880" tIns="146304" rIns="182880" bIns="146304" numCol="1" rtlCol="0" anchor="ctr" anchorCtr="0" compatLnSpc="1">
            <a:prstTxWarp prst="textNoShape">
              <a:avLst/>
            </a:prstTxWarp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dirty="0">
              <a:gradFill>
                <a:gsLst>
                  <a:gs pos="5439">
                    <a:srgbClr val="F8F8F8"/>
                  </a:gs>
                  <a:gs pos="10000">
                    <a:srgbClr val="F8F8F8"/>
                  </a:gs>
                </a:gsLst>
                <a:lin ang="5400000" scaled="0"/>
              </a:gradFill>
            </a:endParaRPr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1" hasCustomPrompt="1"/>
          </p:nvPr>
        </p:nvSpPr>
        <p:spPr bwMode="gray">
          <a:xfrm>
            <a:off x="6218237" y="1434069"/>
            <a:ext cx="5943601" cy="3433208"/>
          </a:xfrm>
          <a:blipFill>
            <a:blip r:embed="rId3"/>
            <a:stretch>
              <a:fillRect/>
            </a:stretch>
          </a:blipFill>
        </p:spPr>
        <p:txBody>
          <a:bodyPr lIns="182880" tIns="146304" rIns="182880" bIns="146304">
            <a:noAutofit/>
          </a:bodyPr>
          <a:lstStyle>
            <a:lvl1pPr marL="0" indent="0">
              <a:buNone/>
              <a:defRPr lang="en-US" sz="240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1pPr>
            <a:lvl2pPr algn="ctr">
              <a:defRPr lang="en-US" sz="240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</a:lstStyle>
          <a:p>
            <a:pPr marL="0" marR="0" lvl="0" indent="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</a:pPr>
            <a:r>
              <a:rPr lang="en-US" dirty="0"/>
              <a:t>Your image here</a:t>
            </a:r>
          </a:p>
        </p:txBody>
      </p:sp>
      <p:cxnSp>
        <p:nvCxnSpPr>
          <p:cNvPr id="7" name="Straight Connector 6"/>
          <p:cNvCxnSpPr/>
          <p:nvPr userDrawn="1"/>
        </p:nvCxnSpPr>
        <p:spPr>
          <a:xfrm>
            <a:off x="5989638" y="1836883"/>
            <a:ext cx="0" cy="4754828"/>
          </a:xfrm>
          <a:prstGeom prst="line">
            <a:avLst/>
          </a:prstGeom>
          <a:ln w="3175">
            <a:solidFill>
              <a:schemeClr val="tx1">
                <a:alpha val="25000"/>
              </a:schemeClr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 Placeholder 10"/>
          <p:cNvSpPr>
            <a:spLocks noGrp="1"/>
          </p:cNvSpPr>
          <p:nvPr>
            <p:ph type="body" sz="quarter" idx="12"/>
          </p:nvPr>
        </p:nvSpPr>
        <p:spPr>
          <a:xfrm>
            <a:off x="274638" y="3260725"/>
            <a:ext cx="5486400" cy="3436938"/>
          </a:xfrm>
        </p:spPr>
        <p:txBody>
          <a:bodyPr lIns="182880" tIns="146304" rIns="182880" bIns="146304">
            <a:noAutofit/>
          </a:bodyPr>
          <a:lstStyle>
            <a:lvl1pPr marL="0" indent="0">
              <a:buNone/>
              <a:defRPr sz="2400">
                <a:latin typeface="+mn-lt"/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15" name="Text Placeholder 14"/>
          <p:cNvSpPr>
            <a:spLocks noGrp="1"/>
          </p:cNvSpPr>
          <p:nvPr>
            <p:ph type="body" sz="quarter" idx="13"/>
          </p:nvPr>
        </p:nvSpPr>
        <p:spPr>
          <a:xfrm>
            <a:off x="6218238" y="4868863"/>
            <a:ext cx="5943600" cy="1827214"/>
          </a:xfrm>
        </p:spPr>
        <p:txBody>
          <a:bodyPr lIns="182880" tIns="146304" rIns="182880" bIns="146304" anchor="ctr">
            <a:noAutofit/>
          </a:bodyPr>
          <a:lstStyle>
            <a:lvl1pPr marL="0" indent="0" algn="ctr">
              <a:buNone/>
              <a:defRPr sz="3200">
                <a:gradFill>
                  <a:gsLst>
                    <a:gs pos="27434">
                      <a:srgbClr val="FFFFFF"/>
                    </a:gs>
                    <a:gs pos="54000">
                      <a:srgbClr val="FFFFFF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97635307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9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slid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1209973"/>
            <a:ext cx="8228299" cy="1181862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8850">
                      <a:schemeClr val="tx1"/>
                    </a:gs>
                    <a:gs pos="23894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Demo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74638" y="3954463"/>
            <a:ext cx="8229599" cy="738664"/>
          </a:xfrm>
          <a:noFill/>
        </p:spPr>
        <p:txBody>
          <a:bodyPr wrap="square" lIns="182880" tIns="146304" rIns="182880" bIns="146304">
            <a:spAutoFit/>
          </a:bodyPr>
          <a:lstStyle>
            <a:lvl1pPr marL="0" indent="0">
              <a:spcBef>
                <a:spcPts val="0"/>
              </a:spcBef>
              <a:buNone/>
              <a:defRPr sz="3200" spc="0" baseline="0">
                <a:gradFill>
                  <a:gsLst>
                    <a:gs pos="8850">
                      <a:schemeClr val="tx1"/>
                    </a:gs>
                    <a:gs pos="23894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</p:spTree>
    <p:extLst>
      <p:ext uri="{BB962C8B-B14F-4D97-AF65-F5344CB8AC3E}">
        <p14:creationId xmlns:p14="http://schemas.microsoft.com/office/powerpoint/2010/main" val="202544561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9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1209973"/>
            <a:ext cx="8229599" cy="1181862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10619">
                      <a:schemeClr val="tx1"/>
                    </a:gs>
                    <a:gs pos="26549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Video title</a:t>
            </a:r>
          </a:p>
        </p:txBody>
      </p:sp>
    </p:spTree>
    <p:extLst>
      <p:ext uri="{BB962C8B-B14F-4D97-AF65-F5344CB8AC3E}">
        <p14:creationId xmlns:p14="http://schemas.microsoft.com/office/powerpoint/2010/main" val="420649494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9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2125662"/>
            <a:ext cx="11887200" cy="1181862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91944554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9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2125662"/>
            <a:ext cx="11887200" cy="1181862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24357300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0.xml"/><Relationship Id="rId13" Type="http://schemas.openxmlformats.org/officeDocument/2006/relationships/slideLayout" Target="../slideLayouts/slideLayout35.xml"/><Relationship Id="rId18" Type="http://schemas.openxmlformats.org/officeDocument/2006/relationships/slideLayout" Target="../slideLayouts/slideLayout40.xml"/><Relationship Id="rId3" Type="http://schemas.openxmlformats.org/officeDocument/2006/relationships/slideLayout" Target="../slideLayouts/slideLayout25.xml"/><Relationship Id="rId7" Type="http://schemas.openxmlformats.org/officeDocument/2006/relationships/slideLayout" Target="../slideLayouts/slideLayout29.xml"/><Relationship Id="rId12" Type="http://schemas.openxmlformats.org/officeDocument/2006/relationships/slideLayout" Target="../slideLayouts/slideLayout34.xml"/><Relationship Id="rId17" Type="http://schemas.openxmlformats.org/officeDocument/2006/relationships/slideLayout" Target="../slideLayouts/slideLayout39.xml"/><Relationship Id="rId2" Type="http://schemas.openxmlformats.org/officeDocument/2006/relationships/slideLayout" Target="../slideLayouts/slideLayout24.xml"/><Relationship Id="rId16" Type="http://schemas.openxmlformats.org/officeDocument/2006/relationships/slideLayout" Target="../slideLayouts/slideLayout38.xml"/><Relationship Id="rId20" Type="http://schemas.openxmlformats.org/officeDocument/2006/relationships/theme" Target="../theme/theme2.xml"/><Relationship Id="rId1" Type="http://schemas.openxmlformats.org/officeDocument/2006/relationships/slideLayout" Target="../slideLayouts/slideLayout23.xml"/><Relationship Id="rId6" Type="http://schemas.openxmlformats.org/officeDocument/2006/relationships/slideLayout" Target="../slideLayouts/slideLayout28.xml"/><Relationship Id="rId11" Type="http://schemas.openxmlformats.org/officeDocument/2006/relationships/slideLayout" Target="../slideLayouts/slideLayout33.xml"/><Relationship Id="rId5" Type="http://schemas.openxmlformats.org/officeDocument/2006/relationships/slideLayout" Target="../slideLayouts/slideLayout27.xml"/><Relationship Id="rId15" Type="http://schemas.openxmlformats.org/officeDocument/2006/relationships/slideLayout" Target="../slideLayouts/slideLayout37.xml"/><Relationship Id="rId10" Type="http://schemas.openxmlformats.org/officeDocument/2006/relationships/slideLayout" Target="../slideLayouts/slideLayout32.xml"/><Relationship Id="rId19" Type="http://schemas.openxmlformats.org/officeDocument/2006/relationships/slideLayout" Target="../slideLayouts/slideLayout41.xml"/><Relationship Id="rId4" Type="http://schemas.openxmlformats.org/officeDocument/2006/relationships/slideLayout" Target="../slideLayouts/slideLayout26.xml"/><Relationship Id="rId9" Type="http://schemas.openxmlformats.org/officeDocument/2006/relationships/slideLayout" Target="../slideLayouts/slideLayout31.xml"/><Relationship Id="rId14" Type="http://schemas.openxmlformats.org/officeDocument/2006/relationships/slideLayout" Target="../slideLayouts/slideLayout36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9.xml"/><Relationship Id="rId13" Type="http://schemas.openxmlformats.org/officeDocument/2006/relationships/slideLayout" Target="../slideLayouts/slideLayout54.xml"/><Relationship Id="rId18" Type="http://schemas.openxmlformats.org/officeDocument/2006/relationships/slideLayout" Target="../slideLayouts/slideLayout59.xml"/><Relationship Id="rId3" Type="http://schemas.openxmlformats.org/officeDocument/2006/relationships/slideLayout" Target="../slideLayouts/slideLayout44.xml"/><Relationship Id="rId21" Type="http://schemas.openxmlformats.org/officeDocument/2006/relationships/slideLayout" Target="../slideLayouts/slideLayout62.xml"/><Relationship Id="rId7" Type="http://schemas.openxmlformats.org/officeDocument/2006/relationships/slideLayout" Target="../slideLayouts/slideLayout48.xml"/><Relationship Id="rId12" Type="http://schemas.openxmlformats.org/officeDocument/2006/relationships/slideLayout" Target="../slideLayouts/slideLayout53.xml"/><Relationship Id="rId17" Type="http://schemas.openxmlformats.org/officeDocument/2006/relationships/slideLayout" Target="../slideLayouts/slideLayout58.xml"/><Relationship Id="rId2" Type="http://schemas.openxmlformats.org/officeDocument/2006/relationships/slideLayout" Target="../slideLayouts/slideLayout43.xml"/><Relationship Id="rId16" Type="http://schemas.openxmlformats.org/officeDocument/2006/relationships/slideLayout" Target="../slideLayouts/slideLayout57.xml"/><Relationship Id="rId20" Type="http://schemas.openxmlformats.org/officeDocument/2006/relationships/slideLayout" Target="../slideLayouts/slideLayout61.xml"/><Relationship Id="rId1" Type="http://schemas.openxmlformats.org/officeDocument/2006/relationships/slideLayout" Target="../slideLayouts/slideLayout42.xml"/><Relationship Id="rId6" Type="http://schemas.openxmlformats.org/officeDocument/2006/relationships/slideLayout" Target="../slideLayouts/slideLayout47.xml"/><Relationship Id="rId11" Type="http://schemas.openxmlformats.org/officeDocument/2006/relationships/slideLayout" Target="../slideLayouts/slideLayout52.xml"/><Relationship Id="rId5" Type="http://schemas.openxmlformats.org/officeDocument/2006/relationships/slideLayout" Target="../slideLayouts/slideLayout46.xml"/><Relationship Id="rId15" Type="http://schemas.openxmlformats.org/officeDocument/2006/relationships/slideLayout" Target="../slideLayouts/slideLayout56.xml"/><Relationship Id="rId10" Type="http://schemas.openxmlformats.org/officeDocument/2006/relationships/slideLayout" Target="../slideLayouts/slideLayout51.xml"/><Relationship Id="rId19" Type="http://schemas.openxmlformats.org/officeDocument/2006/relationships/slideLayout" Target="../slideLayouts/slideLayout60.xml"/><Relationship Id="rId4" Type="http://schemas.openxmlformats.org/officeDocument/2006/relationships/slideLayout" Target="../slideLayouts/slideLayout45.xml"/><Relationship Id="rId9" Type="http://schemas.openxmlformats.org/officeDocument/2006/relationships/slideLayout" Target="../slideLayouts/slideLayout50.xml"/><Relationship Id="rId14" Type="http://schemas.openxmlformats.org/officeDocument/2006/relationships/slideLayout" Target="../slideLayouts/slideLayout55.xml"/><Relationship Id="rId22" Type="http://schemas.openxmlformats.org/officeDocument/2006/relationships/theme" Target="../theme/theme3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70.xml"/><Relationship Id="rId13" Type="http://schemas.openxmlformats.org/officeDocument/2006/relationships/slideLayout" Target="../slideLayouts/slideLayout75.xml"/><Relationship Id="rId18" Type="http://schemas.openxmlformats.org/officeDocument/2006/relationships/slideLayout" Target="../slideLayouts/slideLayout80.xml"/><Relationship Id="rId3" Type="http://schemas.openxmlformats.org/officeDocument/2006/relationships/slideLayout" Target="../slideLayouts/slideLayout65.xml"/><Relationship Id="rId21" Type="http://schemas.openxmlformats.org/officeDocument/2006/relationships/slideLayout" Target="../slideLayouts/slideLayout83.xml"/><Relationship Id="rId7" Type="http://schemas.openxmlformats.org/officeDocument/2006/relationships/slideLayout" Target="../slideLayouts/slideLayout69.xml"/><Relationship Id="rId12" Type="http://schemas.openxmlformats.org/officeDocument/2006/relationships/slideLayout" Target="../slideLayouts/slideLayout74.xml"/><Relationship Id="rId17" Type="http://schemas.openxmlformats.org/officeDocument/2006/relationships/slideLayout" Target="../slideLayouts/slideLayout79.xml"/><Relationship Id="rId2" Type="http://schemas.openxmlformats.org/officeDocument/2006/relationships/slideLayout" Target="../slideLayouts/slideLayout64.xml"/><Relationship Id="rId16" Type="http://schemas.openxmlformats.org/officeDocument/2006/relationships/slideLayout" Target="../slideLayouts/slideLayout78.xml"/><Relationship Id="rId20" Type="http://schemas.openxmlformats.org/officeDocument/2006/relationships/slideLayout" Target="../slideLayouts/slideLayout82.xml"/><Relationship Id="rId1" Type="http://schemas.openxmlformats.org/officeDocument/2006/relationships/slideLayout" Target="../slideLayouts/slideLayout63.xml"/><Relationship Id="rId6" Type="http://schemas.openxmlformats.org/officeDocument/2006/relationships/slideLayout" Target="../slideLayouts/slideLayout68.xml"/><Relationship Id="rId11" Type="http://schemas.openxmlformats.org/officeDocument/2006/relationships/slideLayout" Target="../slideLayouts/slideLayout73.xml"/><Relationship Id="rId5" Type="http://schemas.openxmlformats.org/officeDocument/2006/relationships/slideLayout" Target="../slideLayouts/slideLayout67.xml"/><Relationship Id="rId15" Type="http://schemas.openxmlformats.org/officeDocument/2006/relationships/slideLayout" Target="../slideLayouts/slideLayout77.xml"/><Relationship Id="rId10" Type="http://schemas.openxmlformats.org/officeDocument/2006/relationships/slideLayout" Target="../slideLayouts/slideLayout72.xml"/><Relationship Id="rId19" Type="http://schemas.openxmlformats.org/officeDocument/2006/relationships/slideLayout" Target="../slideLayouts/slideLayout81.xml"/><Relationship Id="rId4" Type="http://schemas.openxmlformats.org/officeDocument/2006/relationships/slideLayout" Target="../slideLayouts/slideLayout66.xml"/><Relationship Id="rId9" Type="http://schemas.openxmlformats.org/officeDocument/2006/relationships/slideLayout" Target="../slideLayouts/slideLayout71.xml"/><Relationship Id="rId14" Type="http://schemas.openxmlformats.org/officeDocument/2006/relationships/slideLayout" Target="../slideLayouts/slideLayout76.xml"/><Relationship Id="rId22" Type="http://schemas.openxmlformats.org/officeDocument/2006/relationships/theme" Target="../theme/theme4.xml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91.xml"/><Relationship Id="rId13" Type="http://schemas.openxmlformats.org/officeDocument/2006/relationships/slideLayout" Target="../slideLayouts/slideLayout96.xml"/><Relationship Id="rId18" Type="http://schemas.openxmlformats.org/officeDocument/2006/relationships/slideLayout" Target="../slideLayouts/slideLayout101.xml"/><Relationship Id="rId3" Type="http://schemas.openxmlformats.org/officeDocument/2006/relationships/slideLayout" Target="../slideLayouts/slideLayout86.xml"/><Relationship Id="rId21" Type="http://schemas.openxmlformats.org/officeDocument/2006/relationships/slideLayout" Target="../slideLayouts/slideLayout104.xml"/><Relationship Id="rId7" Type="http://schemas.openxmlformats.org/officeDocument/2006/relationships/slideLayout" Target="../slideLayouts/slideLayout90.xml"/><Relationship Id="rId12" Type="http://schemas.openxmlformats.org/officeDocument/2006/relationships/slideLayout" Target="../slideLayouts/slideLayout95.xml"/><Relationship Id="rId17" Type="http://schemas.openxmlformats.org/officeDocument/2006/relationships/slideLayout" Target="../slideLayouts/slideLayout100.xml"/><Relationship Id="rId25" Type="http://schemas.openxmlformats.org/officeDocument/2006/relationships/theme" Target="../theme/theme5.xml"/><Relationship Id="rId2" Type="http://schemas.openxmlformats.org/officeDocument/2006/relationships/slideLayout" Target="../slideLayouts/slideLayout85.xml"/><Relationship Id="rId16" Type="http://schemas.openxmlformats.org/officeDocument/2006/relationships/slideLayout" Target="../slideLayouts/slideLayout99.xml"/><Relationship Id="rId20" Type="http://schemas.openxmlformats.org/officeDocument/2006/relationships/slideLayout" Target="../slideLayouts/slideLayout103.xml"/><Relationship Id="rId1" Type="http://schemas.openxmlformats.org/officeDocument/2006/relationships/slideLayout" Target="../slideLayouts/slideLayout84.xml"/><Relationship Id="rId6" Type="http://schemas.openxmlformats.org/officeDocument/2006/relationships/slideLayout" Target="../slideLayouts/slideLayout89.xml"/><Relationship Id="rId11" Type="http://schemas.openxmlformats.org/officeDocument/2006/relationships/slideLayout" Target="../slideLayouts/slideLayout94.xml"/><Relationship Id="rId24" Type="http://schemas.openxmlformats.org/officeDocument/2006/relationships/slideLayout" Target="../slideLayouts/slideLayout107.xml"/><Relationship Id="rId5" Type="http://schemas.openxmlformats.org/officeDocument/2006/relationships/slideLayout" Target="../slideLayouts/slideLayout88.xml"/><Relationship Id="rId15" Type="http://schemas.openxmlformats.org/officeDocument/2006/relationships/slideLayout" Target="../slideLayouts/slideLayout98.xml"/><Relationship Id="rId23" Type="http://schemas.openxmlformats.org/officeDocument/2006/relationships/slideLayout" Target="../slideLayouts/slideLayout106.xml"/><Relationship Id="rId10" Type="http://schemas.openxmlformats.org/officeDocument/2006/relationships/slideLayout" Target="../slideLayouts/slideLayout93.xml"/><Relationship Id="rId19" Type="http://schemas.openxmlformats.org/officeDocument/2006/relationships/slideLayout" Target="../slideLayouts/slideLayout102.xml"/><Relationship Id="rId4" Type="http://schemas.openxmlformats.org/officeDocument/2006/relationships/slideLayout" Target="../slideLayouts/slideLayout87.xml"/><Relationship Id="rId9" Type="http://schemas.openxmlformats.org/officeDocument/2006/relationships/slideLayout" Target="../slideLayouts/slideLayout92.xml"/><Relationship Id="rId14" Type="http://schemas.openxmlformats.org/officeDocument/2006/relationships/slideLayout" Target="../slideLayouts/slideLayout97.xml"/><Relationship Id="rId22" Type="http://schemas.openxmlformats.org/officeDocument/2006/relationships/slideLayout" Target="../slideLayouts/slideLayout105.xml"/></Relationships>
</file>

<file path=ppt/slideMasters/_rels/slideMaster6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15.xml"/><Relationship Id="rId13" Type="http://schemas.openxmlformats.org/officeDocument/2006/relationships/slideLayout" Target="../slideLayouts/slideLayout120.xml"/><Relationship Id="rId18" Type="http://schemas.openxmlformats.org/officeDocument/2006/relationships/slideLayout" Target="../slideLayouts/slideLayout125.xml"/><Relationship Id="rId26" Type="http://schemas.openxmlformats.org/officeDocument/2006/relationships/image" Target="../media/image11.png"/><Relationship Id="rId3" Type="http://schemas.openxmlformats.org/officeDocument/2006/relationships/slideLayout" Target="../slideLayouts/slideLayout110.xml"/><Relationship Id="rId21" Type="http://schemas.openxmlformats.org/officeDocument/2006/relationships/slideLayout" Target="../slideLayouts/slideLayout128.xml"/><Relationship Id="rId7" Type="http://schemas.openxmlformats.org/officeDocument/2006/relationships/slideLayout" Target="../slideLayouts/slideLayout114.xml"/><Relationship Id="rId12" Type="http://schemas.openxmlformats.org/officeDocument/2006/relationships/slideLayout" Target="../slideLayouts/slideLayout119.xml"/><Relationship Id="rId17" Type="http://schemas.openxmlformats.org/officeDocument/2006/relationships/slideLayout" Target="../slideLayouts/slideLayout124.xml"/><Relationship Id="rId25" Type="http://schemas.openxmlformats.org/officeDocument/2006/relationships/theme" Target="../theme/theme6.xml"/><Relationship Id="rId2" Type="http://schemas.openxmlformats.org/officeDocument/2006/relationships/slideLayout" Target="../slideLayouts/slideLayout109.xml"/><Relationship Id="rId16" Type="http://schemas.openxmlformats.org/officeDocument/2006/relationships/slideLayout" Target="../slideLayouts/slideLayout123.xml"/><Relationship Id="rId20" Type="http://schemas.openxmlformats.org/officeDocument/2006/relationships/slideLayout" Target="../slideLayouts/slideLayout127.xml"/><Relationship Id="rId1" Type="http://schemas.openxmlformats.org/officeDocument/2006/relationships/slideLayout" Target="../slideLayouts/slideLayout108.xml"/><Relationship Id="rId6" Type="http://schemas.openxmlformats.org/officeDocument/2006/relationships/slideLayout" Target="../slideLayouts/slideLayout113.xml"/><Relationship Id="rId11" Type="http://schemas.openxmlformats.org/officeDocument/2006/relationships/slideLayout" Target="../slideLayouts/slideLayout118.xml"/><Relationship Id="rId24" Type="http://schemas.openxmlformats.org/officeDocument/2006/relationships/slideLayout" Target="../slideLayouts/slideLayout131.xml"/><Relationship Id="rId5" Type="http://schemas.openxmlformats.org/officeDocument/2006/relationships/slideLayout" Target="../slideLayouts/slideLayout112.xml"/><Relationship Id="rId15" Type="http://schemas.openxmlformats.org/officeDocument/2006/relationships/slideLayout" Target="../slideLayouts/slideLayout122.xml"/><Relationship Id="rId23" Type="http://schemas.openxmlformats.org/officeDocument/2006/relationships/slideLayout" Target="../slideLayouts/slideLayout130.xml"/><Relationship Id="rId10" Type="http://schemas.openxmlformats.org/officeDocument/2006/relationships/slideLayout" Target="../slideLayouts/slideLayout117.xml"/><Relationship Id="rId19" Type="http://schemas.openxmlformats.org/officeDocument/2006/relationships/slideLayout" Target="../slideLayouts/slideLayout126.xml"/><Relationship Id="rId4" Type="http://schemas.openxmlformats.org/officeDocument/2006/relationships/slideLayout" Target="../slideLayouts/slideLayout111.xml"/><Relationship Id="rId9" Type="http://schemas.openxmlformats.org/officeDocument/2006/relationships/slideLayout" Target="../slideLayouts/slideLayout116.xml"/><Relationship Id="rId14" Type="http://schemas.openxmlformats.org/officeDocument/2006/relationships/slideLayout" Target="../slideLayouts/slideLayout121.xml"/><Relationship Id="rId22" Type="http://schemas.openxmlformats.org/officeDocument/2006/relationships/slideLayout" Target="../slideLayouts/slideLayout129.xml"/></Relationships>
</file>

<file path=ppt/slideMasters/_rels/slideMaster7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39.xml"/><Relationship Id="rId13" Type="http://schemas.openxmlformats.org/officeDocument/2006/relationships/slideLayout" Target="../slideLayouts/slideLayout144.xml"/><Relationship Id="rId18" Type="http://schemas.openxmlformats.org/officeDocument/2006/relationships/slideLayout" Target="../slideLayouts/slideLayout149.xml"/><Relationship Id="rId3" Type="http://schemas.openxmlformats.org/officeDocument/2006/relationships/slideLayout" Target="../slideLayouts/slideLayout134.xml"/><Relationship Id="rId21" Type="http://schemas.openxmlformats.org/officeDocument/2006/relationships/slideLayout" Target="../slideLayouts/slideLayout152.xml"/><Relationship Id="rId7" Type="http://schemas.openxmlformats.org/officeDocument/2006/relationships/slideLayout" Target="../slideLayouts/slideLayout138.xml"/><Relationship Id="rId12" Type="http://schemas.openxmlformats.org/officeDocument/2006/relationships/slideLayout" Target="../slideLayouts/slideLayout143.xml"/><Relationship Id="rId17" Type="http://schemas.openxmlformats.org/officeDocument/2006/relationships/slideLayout" Target="../slideLayouts/slideLayout148.xml"/><Relationship Id="rId2" Type="http://schemas.openxmlformats.org/officeDocument/2006/relationships/slideLayout" Target="../slideLayouts/slideLayout133.xml"/><Relationship Id="rId16" Type="http://schemas.openxmlformats.org/officeDocument/2006/relationships/slideLayout" Target="../slideLayouts/slideLayout147.xml"/><Relationship Id="rId20" Type="http://schemas.openxmlformats.org/officeDocument/2006/relationships/slideLayout" Target="../slideLayouts/slideLayout151.xml"/><Relationship Id="rId1" Type="http://schemas.openxmlformats.org/officeDocument/2006/relationships/slideLayout" Target="../slideLayouts/slideLayout132.xml"/><Relationship Id="rId6" Type="http://schemas.openxmlformats.org/officeDocument/2006/relationships/slideLayout" Target="../slideLayouts/slideLayout137.xml"/><Relationship Id="rId11" Type="http://schemas.openxmlformats.org/officeDocument/2006/relationships/slideLayout" Target="../slideLayouts/slideLayout142.xml"/><Relationship Id="rId5" Type="http://schemas.openxmlformats.org/officeDocument/2006/relationships/slideLayout" Target="../slideLayouts/slideLayout136.xml"/><Relationship Id="rId15" Type="http://schemas.openxmlformats.org/officeDocument/2006/relationships/slideLayout" Target="../slideLayouts/slideLayout146.xml"/><Relationship Id="rId23" Type="http://schemas.openxmlformats.org/officeDocument/2006/relationships/theme" Target="../theme/theme7.xml"/><Relationship Id="rId10" Type="http://schemas.openxmlformats.org/officeDocument/2006/relationships/slideLayout" Target="../slideLayouts/slideLayout141.xml"/><Relationship Id="rId19" Type="http://schemas.openxmlformats.org/officeDocument/2006/relationships/slideLayout" Target="../slideLayouts/slideLayout150.xml"/><Relationship Id="rId4" Type="http://schemas.openxmlformats.org/officeDocument/2006/relationships/slideLayout" Target="../slideLayouts/slideLayout135.xml"/><Relationship Id="rId9" Type="http://schemas.openxmlformats.org/officeDocument/2006/relationships/slideLayout" Target="../slideLayouts/slideLayout140.xml"/><Relationship Id="rId14" Type="http://schemas.openxmlformats.org/officeDocument/2006/relationships/slideLayout" Target="../slideLayouts/slideLayout145.xml"/><Relationship Id="rId22" Type="http://schemas.openxmlformats.org/officeDocument/2006/relationships/slideLayout" Target="../slideLayouts/slideLayout153.xml"/></Relationships>
</file>

<file path=ppt/slideMasters/_rels/slideMaster8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61.xml"/><Relationship Id="rId13" Type="http://schemas.openxmlformats.org/officeDocument/2006/relationships/slideLayout" Target="../slideLayouts/slideLayout166.xml"/><Relationship Id="rId18" Type="http://schemas.openxmlformats.org/officeDocument/2006/relationships/slideLayout" Target="../slideLayouts/slideLayout171.xml"/><Relationship Id="rId3" Type="http://schemas.openxmlformats.org/officeDocument/2006/relationships/slideLayout" Target="../slideLayouts/slideLayout156.xml"/><Relationship Id="rId7" Type="http://schemas.openxmlformats.org/officeDocument/2006/relationships/slideLayout" Target="../slideLayouts/slideLayout160.xml"/><Relationship Id="rId12" Type="http://schemas.openxmlformats.org/officeDocument/2006/relationships/slideLayout" Target="../slideLayouts/slideLayout165.xml"/><Relationship Id="rId17" Type="http://schemas.openxmlformats.org/officeDocument/2006/relationships/slideLayout" Target="../slideLayouts/slideLayout170.xml"/><Relationship Id="rId2" Type="http://schemas.openxmlformats.org/officeDocument/2006/relationships/slideLayout" Target="../slideLayouts/slideLayout155.xml"/><Relationship Id="rId16" Type="http://schemas.openxmlformats.org/officeDocument/2006/relationships/slideLayout" Target="../slideLayouts/slideLayout169.xml"/><Relationship Id="rId1" Type="http://schemas.openxmlformats.org/officeDocument/2006/relationships/slideLayout" Target="../slideLayouts/slideLayout154.xml"/><Relationship Id="rId6" Type="http://schemas.openxmlformats.org/officeDocument/2006/relationships/slideLayout" Target="../slideLayouts/slideLayout159.xml"/><Relationship Id="rId11" Type="http://schemas.openxmlformats.org/officeDocument/2006/relationships/slideLayout" Target="../slideLayouts/slideLayout164.xml"/><Relationship Id="rId5" Type="http://schemas.openxmlformats.org/officeDocument/2006/relationships/slideLayout" Target="../slideLayouts/slideLayout158.xml"/><Relationship Id="rId15" Type="http://schemas.openxmlformats.org/officeDocument/2006/relationships/slideLayout" Target="../slideLayouts/slideLayout168.xml"/><Relationship Id="rId10" Type="http://schemas.openxmlformats.org/officeDocument/2006/relationships/slideLayout" Target="../slideLayouts/slideLayout163.xml"/><Relationship Id="rId19" Type="http://schemas.openxmlformats.org/officeDocument/2006/relationships/theme" Target="../theme/theme8.xml"/><Relationship Id="rId4" Type="http://schemas.openxmlformats.org/officeDocument/2006/relationships/slideLayout" Target="../slideLayouts/slideLayout157.xml"/><Relationship Id="rId9" Type="http://schemas.openxmlformats.org/officeDocument/2006/relationships/slideLayout" Target="../slideLayouts/slideLayout162.xml"/><Relationship Id="rId14" Type="http://schemas.openxmlformats.org/officeDocument/2006/relationships/slideLayout" Target="../slideLayouts/slideLayout16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74639" y="295274"/>
            <a:ext cx="11889564" cy="917575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274640" y="1212851"/>
            <a:ext cx="11887198" cy="2092881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grpSp>
        <p:nvGrpSpPr>
          <p:cNvPr id="3" name="Group 2"/>
          <p:cNvGrpSpPr/>
          <p:nvPr userDrawn="1"/>
        </p:nvGrpSpPr>
        <p:grpSpPr>
          <a:xfrm>
            <a:off x="12618967" y="0"/>
            <a:ext cx="952401" cy="5766967"/>
            <a:chOff x="12618967" y="0"/>
            <a:chExt cx="952401" cy="5766967"/>
          </a:xfrm>
        </p:grpSpPr>
        <p:grpSp>
          <p:nvGrpSpPr>
            <p:cNvPr id="26" name="Group 25"/>
            <p:cNvGrpSpPr/>
            <p:nvPr userDrawn="1"/>
          </p:nvGrpSpPr>
          <p:grpSpPr>
            <a:xfrm rot="5400000">
              <a:off x="11584220" y="1040742"/>
              <a:ext cx="2698730" cy="629236"/>
              <a:chOff x="1584344" y="4543426"/>
              <a:chExt cx="2698730" cy="629236"/>
            </a:xfrm>
          </p:grpSpPr>
          <p:sp>
            <p:nvSpPr>
              <p:cNvPr id="37" name="Rectangle 36"/>
              <p:cNvSpPr/>
              <p:nvPr userDrawn="1"/>
            </p:nvSpPr>
            <p:spPr bwMode="auto">
              <a:xfrm>
                <a:off x="1586734" y="4543428"/>
                <a:ext cx="869930" cy="289766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 defTabSz="932472" fontAlgn="base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 err="1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Oragen</a:t>
                </a:r>
                <a:endParaRPr lang="en-US" sz="500" b="1" kern="1200" baseline="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latin typeface="+mn-lt"/>
                  <a:ea typeface="Segoe UI" pitchFamily="34" charset="0"/>
                  <a:cs typeface="Segoe UI" pitchFamily="34" charset="0"/>
                </a:endParaRPr>
              </a:p>
              <a:p>
                <a:pPr algn="l" defTabSz="932472" fontAlgn="base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R:</a:t>
                </a:r>
                <a:r>
                  <a:rPr lang="en-US" sz="500" baseline="0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216 G:59 B:1</a:t>
                </a:r>
                <a:endParaRPr lang="en-US" sz="50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41" name="Rectangle 40"/>
              <p:cNvSpPr/>
              <p:nvPr userDrawn="1"/>
            </p:nvSpPr>
            <p:spPr bwMode="auto">
              <a:xfrm>
                <a:off x="2505456" y="4543427"/>
                <a:ext cx="869930" cy="289766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 defTabSz="932472" fontAlgn="base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Blue</a:t>
                </a:r>
              </a:p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kern="1200" dirty="0"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R:0 G:120 B:215</a:t>
                </a:r>
              </a:p>
            </p:txBody>
          </p:sp>
          <p:sp>
            <p:nvSpPr>
              <p:cNvPr id="42" name="Rectangle 41"/>
              <p:cNvSpPr/>
              <p:nvPr userDrawn="1"/>
            </p:nvSpPr>
            <p:spPr bwMode="auto">
              <a:xfrm>
                <a:off x="3413144" y="4543426"/>
                <a:ext cx="869930" cy="289766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Dark Gray</a:t>
                </a:r>
              </a:p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kern="1200" dirty="0"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R:80 G:80 B:80</a:t>
                </a:r>
              </a:p>
            </p:txBody>
          </p:sp>
          <p:sp>
            <p:nvSpPr>
              <p:cNvPr id="43" name="Rectangle 42"/>
              <p:cNvSpPr/>
              <p:nvPr userDrawn="1"/>
            </p:nvSpPr>
            <p:spPr bwMode="auto">
              <a:xfrm>
                <a:off x="2498744" y="4882896"/>
                <a:ext cx="869930" cy="289766"/>
              </a:xfrm>
              <a:prstGeom prst="rect">
                <a:avLst/>
              </a:prstGeom>
              <a:solidFill>
                <a:schemeClr val="accent5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Yellow</a:t>
                </a:r>
              </a:p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kern="120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R:255 G:185 B:0</a:t>
                </a:r>
              </a:p>
            </p:txBody>
          </p:sp>
          <p:sp>
            <p:nvSpPr>
              <p:cNvPr id="44" name="Rectangle 43"/>
              <p:cNvSpPr/>
              <p:nvPr userDrawn="1"/>
            </p:nvSpPr>
            <p:spPr bwMode="auto">
              <a:xfrm>
                <a:off x="3413144" y="4882895"/>
                <a:ext cx="869930" cy="289766"/>
              </a:xfrm>
              <a:prstGeom prst="rect">
                <a:avLst/>
              </a:prstGeom>
              <a:solidFill>
                <a:schemeClr val="accent6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Light Orange</a:t>
                </a:r>
              </a:p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kern="120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R:255 G:140 B:0</a:t>
                </a:r>
              </a:p>
            </p:txBody>
          </p:sp>
          <p:sp>
            <p:nvSpPr>
              <p:cNvPr id="45" name="Rectangle 44"/>
              <p:cNvSpPr/>
              <p:nvPr userDrawn="1"/>
            </p:nvSpPr>
            <p:spPr bwMode="auto">
              <a:xfrm>
                <a:off x="1584344" y="4882896"/>
                <a:ext cx="869930" cy="289766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Light Gray</a:t>
                </a:r>
              </a:p>
              <a:p>
                <a:pPr algn="l" defTabSz="932472" fontAlgn="base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R:</a:t>
                </a:r>
                <a:r>
                  <a:rPr lang="en-US" sz="500" baseline="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210 G:210 B:210</a:t>
                </a:r>
                <a:endParaRPr lang="en-US" sz="500" dirty="0">
                  <a:gradFill>
                    <a:gsLst>
                      <a:gs pos="37168">
                        <a:srgbClr val="292929"/>
                      </a:gs>
                      <a:gs pos="72000">
                        <a:srgbClr val="292929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endParaRPr>
              </a:p>
            </p:txBody>
          </p:sp>
        </p:grpSp>
        <p:sp>
          <p:nvSpPr>
            <p:cNvPr id="28" name="TextBox 27"/>
            <p:cNvSpPr txBox="1"/>
            <p:nvPr userDrawn="1"/>
          </p:nvSpPr>
          <p:spPr>
            <a:xfrm rot="5400000">
              <a:off x="12988035" y="260168"/>
              <a:ext cx="843501" cy="323165"/>
            </a:xfrm>
            <a:prstGeom prst="rect">
              <a:avLst/>
            </a:prstGeom>
            <a:noFill/>
          </p:spPr>
          <p:txBody>
            <a:bodyPr wrap="none" lIns="0" tIns="91440" rIns="182880" bIns="91440" rtlCol="0">
              <a:spAutoFit/>
            </a:bodyPr>
            <a:lstStyle/>
            <a:p>
              <a:pPr marL="0" algn="l" defTabSz="932742" rtl="0" eaLnBrk="1" latinLnBrk="0" hangingPunct="1">
                <a:lnSpc>
                  <a:spcPct val="90000"/>
                </a:lnSpc>
                <a:spcAft>
                  <a:spcPts val="600"/>
                </a:spcAft>
              </a:pPr>
              <a:r>
                <a:rPr lang="en-US" sz="1000" kern="1200" dirty="0">
                  <a:gradFill>
                    <a:gsLst>
                      <a:gs pos="82301">
                        <a:srgbClr val="292929"/>
                      </a:gs>
                      <a:gs pos="62000">
                        <a:srgbClr val="292929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rPr>
                <a:t>Main colors</a:t>
              </a:r>
            </a:p>
          </p:txBody>
        </p:sp>
        <p:sp>
          <p:nvSpPr>
            <p:cNvPr id="32" name="TextBox 31"/>
            <p:cNvSpPr txBox="1"/>
            <p:nvPr userDrawn="1"/>
          </p:nvSpPr>
          <p:spPr>
            <a:xfrm rot="5400000">
              <a:off x="11742070" y="4230580"/>
              <a:ext cx="2656496" cy="323165"/>
            </a:xfrm>
            <a:prstGeom prst="rect">
              <a:avLst/>
            </a:prstGeom>
            <a:noFill/>
          </p:spPr>
          <p:txBody>
            <a:bodyPr wrap="none" lIns="0" tIns="91440" rIns="182880" bIns="91440" rtlCol="0">
              <a:spAutoFit/>
            </a:bodyPr>
            <a:lstStyle/>
            <a:p>
              <a:pPr marL="0" algn="l" defTabSz="932742" rtl="0" eaLnBrk="1" latinLnBrk="0" hangingPunct="1">
                <a:lnSpc>
                  <a:spcPct val="90000"/>
                </a:lnSpc>
                <a:spcAft>
                  <a:spcPts val="600"/>
                </a:spcAft>
              </a:pPr>
              <a:r>
                <a:rPr lang="en-US" sz="1000" kern="1200" dirty="0">
                  <a:gradFill>
                    <a:gsLst>
                      <a:gs pos="82301">
                        <a:srgbClr val="292929"/>
                      </a:gs>
                      <a:gs pos="62000">
                        <a:srgbClr val="292929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rPr>
                <a:t>Secondary colors (use only when necessary)</a:t>
              </a:r>
            </a:p>
          </p:txBody>
        </p:sp>
        <p:sp>
          <p:nvSpPr>
            <p:cNvPr id="22" name="Rectangle 21"/>
            <p:cNvSpPr/>
            <p:nvPr userDrawn="1"/>
          </p:nvSpPr>
          <p:spPr bwMode="auto">
            <a:xfrm rot="5400000">
              <a:off x="12328888" y="5187119"/>
              <a:ext cx="869930" cy="289766"/>
            </a:xfrm>
            <a:prstGeom prst="rect">
              <a:avLst/>
            </a:prstGeom>
            <a:solidFill>
              <a:srgbClr val="A80000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algn="l" defTabSz="932472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b="1" kern="1200" baseline="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latin typeface="+mn-lt"/>
                  <a:ea typeface="Segoe UI" pitchFamily="34" charset="0"/>
                  <a:cs typeface="Segoe UI" pitchFamily="34" charset="0"/>
                </a:rPr>
                <a:t>Dark Red</a:t>
              </a:r>
            </a:p>
            <a:p>
              <a:pPr algn="l" defTabSz="932472" fontAlgn="base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dirty="0">
                  <a:gradFill>
                    <a:gsLst>
                      <a:gs pos="2092">
                        <a:srgbClr val="F8F8F8"/>
                      </a:gs>
                      <a:gs pos="10042">
                        <a:srgbClr val="F8F8F8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R:</a:t>
              </a:r>
              <a:r>
                <a:rPr lang="en-US" sz="500" baseline="0" dirty="0">
                  <a:gradFill>
                    <a:gsLst>
                      <a:gs pos="2092">
                        <a:srgbClr val="F8F8F8"/>
                      </a:gs>
                      <a:gs pos="10042">
                        <a:srgbClr val="F8F8F8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168 G:0 B:0</a:t>
              </a:r>
              <a:endParaRPr lang="en-US" sz="500" dirty="0">
                <a:gradFill>
                  <a:gsLst>
                    <a:gs pos="2092">
                      <a:srgbClr val="F8F8F8"/>
                    </a:gs>
                    <a:gs pos="10042">
                      <a:srgbClr val="F8F8F8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23" name="Rectangle 22"/>
            <p:cNvSpPr/>
            <p:nvPr userDrawn="1"/>
          </p:nvSpPr>
          <p:spPr bwMode="auto">
            <a:xfrm rot="5400000">
              <a:off x="12328888" y="3353997"/>
              <a:ext cx="869930" cy="289766"/>
            </a:xfrm>
            <a:prstGeom prst="rect">
              <a:avLst/>
            </a:prstGeom>
            <a:solidFill>
              <a:srgbClr val="00BCF2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algn="l" defTabSz="932472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b="1" kern="1200" baseline="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latin typeface="+mn-lt"/>
                  <a:ea typeface="Segoe UI" pitchFamily="34" charset="0"/>
                  <a:cs typeface="Segoe UI" pitchFamily="34" charset="0"/>
                </a:rPr>
                <a:t>Light Blue</a:t>
              </a:r>
            </a:p>
            <a:p>
              <a:pPr algn="l" defTabSz="932472" fontAlgn="base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dirty="0">
                  <a:gradFill>
                    <a:gsLst>
                      <a:gs pos="2092">
                        <a:srgbClr val="F8F8F8"/>
                      </a:gs>
                      <a:gs pos="10042">
                        <a:srgbClr val="F8F8F8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R:16</a:t>
              </a:r>
              <a:r>
                <a:rPr lang="en-US" sz="500" baseline="0" dirty="0">
                  <a:gradFill>
                    <a:gsLst>
                      <a:gs pos="2092">
                        <a:srgbClr val="F8F8F8"/>
                      </a:gs>
                      <a:gs pos="10042">
                        <a:srgbClr val="F8F8F8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 G:124 B:16</a:t>
              </a:r>
              <a:endParaRPr lang="en-US" sz="500" dirty="0">
                <a:gradFill>
                  <a:gsLst>
                    <a:gs pos="2092">
                      <a:srgbClr val="F8F8F8"/>
                    </a:gs>
                    <a:gs pos="10042">
                      <a:srgbClr val="F8F8F8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24" name="Rectangle 23"/>
            <p:cNvSpPr/>
            <p:nvPr userDrawn="1"/>
          </p:nvSpPr>
          <p:spPr bwMode="auto">
            <a:xfrm rot="5400000">
              <a:off x="12328888" y="4272719"/>
              <a:ext cx="869930" cy="289766"/>
            </a:xfrm>
            <a:prstGeom prst="rect">
              <a:avLst/>
            </a:prstGeom>
            <a:solidFill>
              <a:srgbClr val="002050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algn="l" defTabSz="932472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b="1" kern="1200" baseline="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latin typeface="+mn-lt"/>
                  <a:ea typeface="Segoe UI" pitchFamily="34" charset="0"/>
                  <a:cs typeface="Segoe UI" pitchFamily="34" charset="0"/>
                </a:rPr>
                <a:t>Dark Blue</a:t>
              </a:r>
            </a:p>
            <a:p>
              <a:pPr algn="l" defTabSz="932472" fontAlgn="base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dirty="0">
                  <a:gradFill>
                    <a:gsLst>
                      <a:gs pos="2092">
                        <a:srgbClr val="F8F8F8"/>
                      </a:gs>
                      <a:gs pos="10042">
                        <a:srgbClr val="F8F8F8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R0 G32 B80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5884276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300" r:id="rId1"/>
    <p:sldLayoutId id="2147484295" r:id="rId2"/>
    <p:sldLayoutId id="2147484240" r:id="rId3"/>
    <p:sldLayoutId id="2147484296" r:id="rId4"/>
    <p:sldLayoutId id="2147484241" r:id="rId5"/>
    <p:sldLayoutId id="2147484297" r:id="rId6"/>
    <p:sldLayoutId id="2147484244" r:id="rId7"/>
    <p:sldLayoutId id="2147484298" r:id="rId8"/>
    <p:sldLayoutId id="2147484245" r:id="rId9"/>
    <p:sldLayoutId id="2147484247" r:id="rId10"/>
    <p:sldLayoutId id="2147484331" r:id="rId11"/>
    <p:sldLayoutId id="2147484249" r:id="rId12"/>
    <p:sldLayoutId id="2147484301" r:id="rId13"/>
    <p:sldLayoutId id="2147484251" r:id="rId14"/>
    <p:sldLayoutId id="2147484252" r:id="rId15"/>
    <p:sldLayoutId id="2147484254" r:id="rId16"/>
    <p:sldLayoutId id="2147484365" r:id="rId17"/>
    <p:sldLayoutId id="2147484257" r:id="rId18"/>
    <p:sldLayoutId id="2147484258" r:id="rId19"/>
    <p:sldLayoutId id="2147484260" r:id="rId20"/>
    <p:sldLayoutId id="2147484299" r:id="rId21"/>
    <p:sldLayoutId id="2147484263" r:id="rId22"/>
  </p:sldLayoutIdLst>
  <p:transition>
    <p:fade/>
  </p:transition>
  <p:txStyles>
    <p:titleStyle>
      <a:lvl1pPr algn="l" defTabSz="932742" rtl="0" eaLnBrk="1" latinLnBrk="0" hangingPunct="1">
        <a:lnSpc>
          <a:spcPct val="90000"/>
        </a:lnSpc>
        <a:spcBef>
          <a:spcPct val="0"/>
        </a:spcBef>
        <a:buNone/>
        <a:defRPr lang="en-US" sz="4800" b="0" kern="1200" cap="none" spc="-102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j-lt"/>
          <a:ea typeface="+mn-ea"/>
          <a:cs typeface="Segoe UI" pitchFamily="34" charset="0"/>
        </a:defRPr>
      </a:lvl1pPr>
    </p:titleStyle>
    <p:bodyStyle>
      <a:lvl1pPr marL="342900" marR="0" indent="-3429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40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j-lt"/>
          <a:ea typeface="+mn-ea"/>
          <a:cs typeface="+mn-cs"/>
        </a:defRPr>
      </a:lvl1pPr>
      <a:lvl2pPr marL="584200" marR="0" indent="-2413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24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2pPr>
      <a:lvl3pPr marL="8001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20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3pPr>
      <a:lvl4pPr marL="10287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8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4pPr>
      <a:lvl5pPr marL="12573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8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5pPr>
      <a:lvl6pPr marL="2565040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3031412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97783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964155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66371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32742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99113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65484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33185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9822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64597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730969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187">
          <p15:clr>
            <a:srgbClr val="5ACBF0"/>
          </p15:clr>
        </p15:guide>
        <p15:guide id="2" pos="173" userDrawn="1">
          <p15:clr>
            <a:srgbClr val="5ACBF0"/>
          </p15:clr>
        </p15:guide>
        <p15:guide id="3" pos="749">
          <p15:clr>
            <a:srgbClr val="5ACBF0"/>
          </p15:clr>
        </p15:guide>
        <p15:guide id="4" pos="1325">
          <p15:clr>
            <a:srgbClr val="5ACBF0"/>
          </p15:clr>
        </p15:guide>
        <p15:guide id="5" pos="1901">
          <p15:clr>
            <a:srgbClr val="5ACBF0"/>
          </p15:clr>
        </p15:guide>
        <p15:guide id="6" pos="2477">
          <p15:clr>
            <a:srgbClr val="5ACBF0"/>
          </p15:clr>
        </p15:guide>
        <p15:guide id="7" pos="3053">
          <p15:clr>
            <a:srgbClr val="5ACBF0"/>
          </p15:clr>
        </p15:guide>
        <p15:guide id="8" pos="3629">
          <p15:clr>
            <a:srgbClr val="5ACBF0"/>
          </p15:clr>
        </p15:guide>
        <p15:guide id="9" pos="4205">
          <p15:clr>
            <a:srgbClr val="5ACBF0"/>
          </p15:clr>
        </p15:guide>
        <p15:guide id="10" pos="4781">
          <p15:clr>
            <a:srgbClr val="5ACBF0"/>
          </p15:clr>
        </p15:guide>
        <p15:guide id="11" pos="5357">
          <p15:clr>
            <a:srgbClr val="5ACBF0"/>
          </p15:clr>
        </p15:guide>
        <p15:guide id="12" pos="5933">
          <p15:clr>
            <a:srgbClr val="5ACBF0"/>
          </p15:clr>
        </p15:guide>
        <p15:guide id="13" pos="6509">
          <p15:clr>
            <a:srgbClr val="5ACBF0"/>
          </p15:clr>
        </p15:guide>
        <p15:guide id="14" pos="7085">
          <p15:clr>
            <a:srgbClr val="5ACBF0"/>
          </p15:clr>
        </p15:guide>
        <p15:guide id="15" pos="7661">
          <p15:clr>
            <a:srgbClr val="5ACBF0"/>
          </p15:clr>
        </p15:guide>
        <p15:guide id="16" pos="288" userDrawn="1">
          <p15:clr>
            <a:srgbClr val="C35EA4"/>
          </p15:clr>
        </p15:guide>
        <p15:guide id="17" pos="7546" userDrawn="1">
          <p15:clr>
            <a:srgbClr val="C35EA4"/>
          </p15:clr>
        </p15:guide>
        <p15:guide id="18" orient="horz" pos="763">
          <p15:clr>
            <a:srgbClr val="5ACBF0"/>
          </p15:clr>
        </p15:guide>
        <p15:guide id="19" orient="horz" pos="1339">
          <p15:clr>
            <a:srgbClr val="5ACBF0"/>
          </p15:clr>
        </p15:guide>
        <p15:guide id="20" orient="horz" pos="1915">
          <p15:clr>
            <a:srgbClr val="5ACBF0"/>
          </p15:clr>
        </p15:guide>
        <p15:guide id="21" orient="horz" pos="2491">
          <p15:clr>
            <a:srgbClr val="5ACBF0"/>
          </p15:clr>
        </p15:guide>
        <p15:guide id="22" orient="horz" pos="3067">
          <p15:clr>
            <a:srgbClr val="5ACBF0"/>
          </p15:clr>
        </p15:guide>
        <p15:guide id="23" orient="horz" pos="3643">
          <p15:clr>
            <a:srgbClr val="5ACBF0"/>
          </p15:clr>
        </p15:guide>
        <p15:guide id="24" orient="horz" pos="4219" userDrawn="1">
          <p15:clr>
            <a:srgbClr val="5ACBF0"/>
          </p15:clr>
        </p15:guide>
        <p15:guide id="25" orient="horz" pos="302" userDrawn="1">
          <p15:clr>
            <a:srgbClr val="C35EA4"/>
          </p15:clr>
        </p15:guide>
        <p15:guide id="26" orient="horz" pos="4104" userDrawn="1">
          <p15:clr>
            <a:srgbClr val="C35EA4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ltGray"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74639" y="295274"/>
            <a:ext cx="11889564" cy="917575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274640" y="1212851"/>
            <a:ext cx="11887198" cy="2092881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/>
          <a:p>
            <a:pPr marL="342900" marR="0" lvl="0" indent="-3429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</a:pPr>
            <a:r>
              <a:rPr lang="en-US" dirty="0"/>
              <a:t>Click to edit Master text styles</a:t>
            </a:r>
          </a:p>
          <a:p>
            <a:pPr marL="584200" marR="0" lvl="1" indent="-2413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</a:pPr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grpSp>
        <p:nvGrpSpPr>
          <p:cNvPr id="3" name="Group 2"/>
          <p:cNvGrpSpPr/>
          <p:nvPr userDrawn="1"/>
        </p:nvGrpSpPr>
        <p:grpSpPr>
          <a:xfrm>
            <a:off x="12618967" y="0"/>
            <a:ext cx="952401" cy="5766967"/>
            <a:chOff x="12618967" y="0"/>
            <a:chExt cx="952401" cy="5766967"/>
          </a:xfrm>
        </p:grpSpPr>
        <p:grpSp>
          <p:nvGrpSpPr>
            <p:cNvPr id="19" name="Group 18"/>
            <p:cNvGrpSpPr/>
            <p:nvPr userDrawn="1"/>
          </p:nvGrpSpPr>
          <p:grpSpPr>
            <a:xfrm rot="5400000">
              <a:off x="11584220" y="1040742"/>
              <a:ext cx="2698730" cy="629236"/>
              <a:chOff x="1584344" y="4543426"/>
              <a:chExt cx="2698730" cy="629236"/>
            </a:xfrm>
          </p:grpSpPr>
          <p:sp>
            <p:nvSpPr>
              <p:cNvPr id="25" name="Rectangle 24"/>
              <p:cNvSpPr/>
              <p:nvPr userDrawn="1"/>
            </p:nvSpPr>
            <p:spPr bwMode="auto">
              <a:xfrm>
                <a:off x="1586734" y="4543428"/>
                <a:ext cx="869930" cy="289766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 defTabSz="932472" fontAlgn="base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 err="1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Oragen</a:t>
                </a:r>
                <a:endParaRPr lang="en-US" sz="500" b="1" kern="1200" baseline="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latin typeface="+mn-lt"/>
                  <a:ea typeface="Segoe UI" pitchFamily="34" charset="0"/>
                  <a:cs typeface="Segoe UI" pitchFamily="34" charset="0"/>
                </a:endParaRPr>
              </a:p>
              <a:p>
                <a:pPr algn="l" defTabSz="932472" fontAlgn="base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R:</a:t>
                </a:r>
                <a:r>
                  <a:rPr lang="en-US" sz="500" baseline="0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216 G:59 B:1</a:t>
                </a:r>
                <a:endParaRPr lang="en-US" sz="50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26" name="Rectangle 25"/>
              <p:cNvSpPr/>
              <p:nvPr userDrawn="1"/>
            </p:nvSpPr>
            <p:spPr bwMode="auto">
              <a:xfrm>
                <a:off x="2505456" y="4543427"/>
                <a:ext cx="869930" cy="289766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 defTabSz="932472" fontAlgn="base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Blue</a:t>
                </a:r>
              </a:p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kern="1200" dirty="0"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R:0 G:120 B:215</a:t>
                </a:r>
              </a:p>
            </p:txBody>
          </p:sp>
          <p:sp>
            <p:nvSpPr>
              <p:cNvPr id="27" name="Rectangle 26"/>
              <p:cNvSpPr/>
              <p:nvPr userDrawn="1"/>
            </p:nvSpPr>
            <p:spPr bwMode="auto">
              <a:xfrm>
                <a:off x="3413144" y="4543426"/>
                <a:ext cx="869930" cy="289766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Light Gray</a:t>
                </a:r>
              </a:p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0" kern="1200" baseline="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R:210 G:210 B:210</a:t>
                </a:r>
              </a:p>
            </p:txBody>
          </p:sp>
          <p:sp>
            <p:nvSpPr>
              <p:cNvPr id="28" name="Rectangle 27"/>
              <p:cNvSpPr/>
              <p:nvPr userDrawn="1"/>
            </p:nvSpPr>
            <p:spPr bwMode="auto">
              <a:xfrm>
                <a:off x="2498744" y="4882896"/>
                <a:ext cx="869930" cy="289766"/>
              </a:xfrm>
              <a:prstGeom prst="rect">
                <a:avLst/>
              </a:prstGeom>
              <a:solidFill>
                <a:schemeClr val="accent5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Light Orange</a:t>
                </a:r>
              </a:p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kern="120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R:255 G:140 B:0</a:t>
                </a:r>
              </a:p>
            </p:txBody>
          </p:sp>
          <p:sp>
            <p:nvSpPr>
              <p:cNvPr id="29" name="Rectangle 28"/>
              <p:cNvSpPr/>
              <p:nvPr userDrawn="1"/>
            </p:nvSpPr>
            <p:spPr bwMode="auto">
              <a:xfrm>
                <a:off x="3413144" y="4882895"/>
                <a:ext cx="869930" cy="289766"/>
              </a:xfrm>
              <a:prstGeom prst="rect">
                <a:avLst/>
              </a:prstGeom>
              <a:solidFill>
                <a:schemeClr val="accent6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Light Blue</a:t>
                </a:r>
              </a:p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0" kern="1200" baseline="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R:16 G:124 B:16</a:t>
                </a:r>
              </a:p>
            </p:txBody>
          </p:sp>
          <p:sp>
            <p:nvSpPr>
              <p:cNvPr id="30" name="Rectangle 29"/>
              <p:cNvSpPr/>
              <p:nvPr userDrawn="1"/>
            </p:nvSpPr>
            <p:spPr bwMode="auto">
              <a:xfrm>
                <a:off x="1584344" y="4882896"/>
                <a:ext cx="869930" cy="289766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Yellow</a:t>
                </a:r>
              </a:p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0" kern="1200" baseline="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R:255 G:185 B:0</a:t>
                </a:r>
              </a:p>
            </p:txBody>
          </p:sp>
        </p:grpSp>
        <p:sp>
          <p:nvSpPr>
            <p:cNvPr id="20" name="TextBox 19"/>
            <p:cNvSpPr txBox="1"/>
            <p:nvPr userDrawn="1"/>
          </p:nvSpPr>
          <p:spPr>
            <a:xfrm rot="5400000">
              <a:off x="12988035" y="260168"/>
              <a:ext cx="843501" cy="323165"/>
            </a:xfrm>
            <a:prstGeom prst="rect">
              <a:avLst/>
            </a:prstGeom>
            <a:noFill/>
          </p:spPr>
          <p:txBody>
            <a:bodyPr wrap="none" lIns="0" tIns="91440" rIns="182880" bIns="91440" rtlCol="0">
              <a:spAutoFit/>
            </a:bodyPr>
            <a:lstStyle/>
            <a:p>
              <a:pPr marL="0" algn="l" defTabSz="932742" rtl="0" eaLnBrk="1" latinLnBrk="0" hangingPunct="1">
                <a:lnSpc>
                  <a:spcPct val="90000"/>
                </a:lnSpc>
                <a:spcAft>
                  <a:spcPts val="600"/>
                </a:spcAft>
              </a:pPr>
              <a:r>
                <a:rPr lang="en-US" sz="1000" kern="1200" dirty="0">
                  <a:gradFill>
                    <a:gsLst>
                      <a:gs pos="82301">
                        <a:srgbClr val="292929"/>
                      </a:gs>
                      <a:gs pos="62000">
                        <a:srgbClr val="292929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rPr>
                <a:t>Main colors</a:t>
              </a:r>
            </a:p>
          </p:txBody>
        </p:sp>
        <p:sp>
          <p:nvSpPr>
            <p:cNvPr id="21" name="TextBox 20"/>
            <p:cNvSpPr txBox="1"/>
            <p:nvPr userDrawn="1"/>
          </p:nvSpPr>
          <p:spPr>
            <a:xfrm rot="5400000">
              <a:off x="11742070" y="4230580"/>
              <a:ext cx="2656496" cy="323165"/>
            </a:xfrm>
            <a:prstGeom prst="rect">
              <a:avLst/>
            </a:prstGeom>
            <a:noFill/>
          </p:spPr>
          <p:txBody>
            <a:bodyPr wrap="none" lIns="0" tIns="91440" rIns="182880" bIns="91440" rtlCol="0">
              <a:spAutoFit/>
            </a:bodyPr>
            <a:lstStyle/>
            <a:p>
              <a:pPr marL="0" algn="l" defTabSz="932742" rtl="0" eaLnBrk="1" latinLnBrk="0" hangingPunct="1">
                <a:lnSpc>
                  <a:spcPct val="90000"/>
                </a:lnSpc>
                <a:spcAft>
                  <a:spcPts val="600"/>
                </a:spcAft>
              </a:pPr>
              <a:r>
                <a:rPr lang="en-US" sz="1000" kern="1200" dirty="0">
                  <a:gradFill>
                    <a:gsLst>
                      <a:gs pos="82301">
                        <a:srgbClr val="292929"/>
                      </a:gs>
                      <a:gs pos="62000">
                        <a:srgbClr val="292929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rPr>
                <a:t>Secondary colors (use only when necessary)</a:t>
              </a:r>
            </a:p>
          </p:txBody>
        </p:sp>
        <p:sp>
          <p:nvSpPr>
            <p:cNvPr id="22" name="Rectangle 21"/>
            <p:cNvSpPr/>
            <p:nvPr userDrawn="1"/>
          </p:nvSpPr>
          <p:spPr bwMode="auto">
            <a:xfrm rot="5400000">
              <a:off x="12328888" y="5187119"/>
              <a:ext cx="869930" cy="289766"/>
            </a:xfrm>
            <a:prstGeom prst="rect">
              <a:avLst/>
            </a:prstGeom>
            <a:solidFill>
              <a:srgbClr val="BAD80A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algn="l" defTabSz="932472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b="1" kern="1200" baseline="0" dirty="0">
                  <a:gradFill>
                    <a:gsLst>
                      <a:gs pos="37168">
                        <a:srgbClr val="292929"/>
                      </a:gs>
                      <a:gs pos="72000">
                        <a:srgbClr val="292929"/>
                      </a:gs>
                    </a:gsLst>
                    <a:lin ang="5400000" scaled="0"/>
                  </a:gradFill>
                  <a:latin typeface="+mn-lt"/>
                  <a:ea typeface="Segoe UI" pitchFamily="34" charset="0"/>
                  <a:cs typeface="Segoe UI" pitchFamily="34" charset="0"/>
                </a:rPr>
                <a:t>Light Green </a:t>
              </a:r>
            </a:p>
            <a:p>
              <a:pPr marL="0" algn="l" defTabSz="932472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b="0" kern="1200" baseline="0" dirty="0">
                  <a:gradFill>
                    <a:gsLst>
                      <a:gs pos="37168">
                        <a:srgbClr val="292929"/>
                      </a:gs>
                      <a:gs pos="72000">
                        <a:srgbClr val="292929"/>
                      </a:gs>
                    </a:gsLst>
                    <a:lin ang="5400000" scaled="0"/>
                  </a:gradFill>
                  <a:latin typeface="+mn-lt"/>
                  <a:ea typeface="Segoe UI" pitchFamily="34" charset="0"/>
                  <a:cs typeface="Segoe UI" pitchFamily="34" charset="0"/>
                </a:rPr>
                <a:t>R:168 G:216 B:10</a:t>
              </a:r>
            </a:p>
          </p:txBody>
        </p:sp>
        <p:sp>
          <p:nvSpPr>
            <p:cNvPr id="31" name="Rectangle 30"/>
            <p:cNvSpPr/>
            <p:nvPr userDrawn="1"/>
          </p:nvSpPr>
          <p:spPr bwMode="auto">
            <a:xfrm rot="5400000">
              <a:off x="12328888" y="4270558"/>
              <a:ext cx="869930" cy="289766"/>
            </a:xfrm>
            <a:prstGeom prst="rect">
              <a:avLst/>
            </a:prstGeom>
            <a:solidFill>
              <a:srgbClr val="A80000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algn="l" defTabSz="932472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b="1" kern="1200" baseline="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latin typeface="+mn-lt"/>
                  <a:ea typeface="Segoe UI" pitchFamily="34" charset="0"/>
                  <a:cs typeface="Segoe UI" pitchFamily="34" charset="0"/>
                </a:rPr>
                <a:t>Dark Red</a:t>
              </a:r>
            </a:p>
            <a:p>
              <a:pPr algn="l" defTabSz="932472" fontAlgn="base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dirty="0">
                  <a:gradFill>
                    <a:gsLst>
                      <a:gs pos="2092">
                        <a:srgbClr val="F8F8F8"/>
                      </a:gs>
                      <a:gs pos="10042">
                        <a:srgbClr val="F8F8F8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R:</a:t>
              </a:r>
              <a:r>
                <a:rPr lang="en-US" sz="500" baseline="0" dirty="0">
                  <a:gradFill>
                    <a:gsLst>
                      <a:gs pos="2092">
                        <a:srgbClr val="F8F8F8"/>
                      </a:gs>
                      <a:gs pos="10042">
                        <a:srgbClr val="F8F8F8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168 G:0 B:0</a:t>
              </a:r>
              <a:endParaRPr lang="en-US" sz="500" dirty="0">
                <a:gradFill>
                  <a:gsLst>
                    <a:gs pos="2092">
                      <a:srgbClr val="F8F8F8"/>
                    </a:gs>
                    <a:gs pos="10042">
                      <a:srgbClr val="F8F8F8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32" name="Rectangle 31"/>
            <p:cNvSpPr/>
            <p:nvPr userDrawn="1"/>
          </p:nvSpPr>
          <p:spPr bwMode="auto">
            <a:xfrm rot="5400000">
              <a:off x="12328888" y="3353997"/>
              <a:ext cx="869930" cy="289766"/>
            </a:xfrm>
            <a:prstGeom prst="rect">
              <a:avLst/>
            </a:prstGeom>
            <a:solidFill>
              <a:srgbClr val="002050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algn="l" defTabSz="932472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b="1" kern="1200" baseline="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latin typeface="+mn-lt"/>
                  <a:ea typeface="Segoe UI" pitchFamily="34" charset="0"/>
                  <a:cs typeface="Segoe UI" pitchFamily="34" charset="0"/>
                </a:rPr>
                <a:t>Dark Blue</a:t>
              </a:r>
            </a:p>
            <a:p>
              <a:pPr algn="l" defTabSz="932472" fontAlgn="base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dirty="0">
                  <a:gradFill>
                    <a:gsLst>
                      <a:gs pos="2092">
                        <a:srgbClr val="F8F8F8"/>
                      </a:gs>
                      <a:gs pos="10042">
                        <a:srgbClr val="F8F8F8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R0 G32 B80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24903298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339" r:id="rId1"/>
    <p:sldLayoutId id="2147484340" r:id="rId2"/>
    <p:sldLayoutId id="2147484311" r:id="rId3"/>
    <p:sldLayoutId id="2147484312" r:id="rId4"/>
    <p:sldLayoutId id="2147484313" r:id="rId5"/>
    <p:sldLayoutId id="2147484314" r:id="rId6"/>
    <p:sldLayoutId id="2147484315" r:id="rId7"/>
    <p:sldLayoutId id="2147484332" r:id="rId8"/>
    <p:sldLayoutId id="2147484333" r:id="rId9"/>
    <p:sldLayoutId id="2147484334" r:id="rId10"/>
    <p:sldLayoutId id="2147484335" r:id="rId11"/>
    <p:sldLayoutId id="2147484336" r:id="rId12"/>
    <p:sldLayoutId id="2147484323" r:id="rId13"/>
    <p:sldLayoutId id="2147484364" r:id="rId14"/>
    <p:sldLayoutId id="2147484324" r:id="rId15"/>
    <p:sldLayoutId id="2147484325" r:id="rId16"/>
    <p:sldLayoutId id="2147484326" r:id="rId17"/>
    <p:sldLayoutId id="2147484327" r:id="rId18"/>
    <p:sldLayoutId id="2147484328" r:id="rId19"/>
  </p:sldLayoutIdLst>
  <p:transition>
    <p:fade/>
  </p:transition>
  <p:txStyles>
    <p:titleStyle>
      <a:lvl1pPr algn="l" defTabSz="932742" rtl="0" eaLnBrk="1" latinLnBrk="0" hangingPunct="1">
        <a:lnSpc>
          <a:spcPct val="90000"/>
        </a:lnSpc>
        <a:spcBef>
          <a:spcPct val="0"/>
        </a:spcBef>
        <a:buNone/>
        <a:defRPr lang="en-US" sz="4800" b="0" kern="1200" cap="none" spc="-102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j-lt"/>
          <a:ea typeface="+mn-ea"/>
          <a:cs typeface="Segoe UI" pitchFamily="34" charset="0"/>
        </a:defRPr>
      </a:lvl1pPr>
    </p:titleStyle>
    <p:bodyStyle>
      <a:lvl1pPr marL="342900" marR="0" indent="-3429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lang="en-US" sz="4000" kern="1200" spc="0" baseline="0" dirty="0" smtClean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j-lt"/>
          <a:ea typeface="+mn-ea"/>
          <a:cs typeface="+mn-cs"/>
        </a:defRPr>
      </a:lvl1pPr>
      <a:lvl2pPr marL="584200" marR="0" indent="-2413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lang="en-US" sz="2400" kern="1200" spc="0" baseline="0" dirty="0" smtClean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Segoe UI" panose="020B0502040204020203" pitchFamily="34" charset="0"/>
        </a:defRPr>
      </a:lvl2pPr>
      <a:lvl3pPr marL="8001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20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Segoe UI" panose="020B0502040204020203" pitchFamily="34" charset="0"/>
        </a:defRPr>
      </a:lvl3pPr>
      <a:lvl4pPr marL="10287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8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Segoe UI" panose="020B0502040204020203" pitchFamily="34" charset="0"/>
        </a:defRPr>
      </a:lvl4pPr>
      <a:lvl5pPr marL="12573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8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Segoe UI" panose="020B0502040204020203" pitchFamily="34" charset="0"/>
        </a:defRPr>
      </a:lvl5pPr>
      <a:lvl6pPr marL="2565040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3031412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97783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964155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66371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32742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99113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65484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33185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9822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64597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730969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187">
          <p15:clr>
            <a:srgbClr val="5ACBF0"/>
          </p15:clr>
        </p15:guide>
        <p15:guide id="2" pos="173">
          <p15:clr>
            <a:srgbClr val="5ACBF0"/>
          </p15:clr>
        </p15:guide>
        <p15:guide id="3" pos="749">
          <p15:clr>
            <a:srgbClr val="5ACBF0"/>
          </p15:clr>
        </p15:guide>
        <p15:guide id="4" pos="1325">
          <p15:clr>
            <a:srgbClr val="5ACBF0"/>
          </p15:clr>
        </p15:guide>
        <p15:guide id="5" pos="1901">
          <p15:clr>
            <a:srgbClr val="5ACBF0"/>
          </p15:clr>
        </p15:guide>
        <p15:guide id="6" pos="2477">
          <p15:clr>
            <a:srgbClr val="5ACBF0"/>
          </p15:clr>
        </p15:guide>
        <p15:guide id="7" pos="3053">
          <p15:clr>
            <a:srgbClr val="5ACBF0"/>
          </p15:clr>
        </p15:guide>
        <p15:guide id="8" pos="3629">
          <p15:clr>
            <a:srgbClr val="5ACBF0"/>
          </p15:clr>
        </p15:guide>
        <p15:guide id="9" pos="4205">
          <p15:clr>
            <a:srgbClr val="5ACBF0"/>
          </p15:clr>
        </p15:guide>
        <p15:guide id="10" pos="4781">
          <p15:clr>
            <a:srgbClr val="5ACBF0"/>
          </p15:clr>
        </p15:guide>
        <p15:guide id="11" pos="5357">
          <p15:clr>
            <a:srgbClr val="5ACBF0"/>
          </p15:clr>
        </p15:guide>
        <p15:guide id="12" pos="5933">
          <p15:clr>
            <a:srgbClr val="5ACBF0"/>
          </p15:clr>
        </p15:guide>
        <p15:guide id="13" pos="6509">
          <p15:clr>
            <a:srgbClr val="5ACBF0"/>
          </p15:clr>
        </p15:guide>
        <p15:guide id="14" pos="7085">
          <p15:clr>
            <a:srgbClr val="5ACBF0"/>
          </p15:clr>
        </p15:guide>
        <p15:guide id="15" pos="7661">
          <p15:clr>
            <a:srgbClr val="5ACBF0"/>
          </p15:clr>
        </p15:guide>
        <p15:guide id="16" pos="288" userDrawn="1">
          <p15:clr>
            <a:srgbClr val="C35EA4"/>
          </p15:clr>
        </p15:guide>
        <p15:guide id="17" pos="7546" userDrawn="1">
          <p15:clr>
            <a:srgbClr val="C35EA4"/>
          </p15:clr>
        </p15:guide>
        <p15:guide id="18" orient="horz" pos="763">
          <p15:clr>
            <a:srgbClr val="5ACBF0"/>
          </p15:clr>
        </p15:guide>
        <p15:guide id="19" orient="horz" pos="1339">
          <p15:clr>
            <a:srgbClr val="5ACBF0"/>
          </p15:clr>
        </p15:guide>
        <p15:guide id="20" orient="horz" pos="1915">
          <p15:clr>
            <a:srgbClr val="5ACBF0"/>
          </p15:clr>
        </p15:guide>
        <p15:guide id="21" orient="horz" pos="2491">
          <p15:clr>
            <a:srgbClr val="5ACBF0"/>
          </p15:clr>
        </p15:guide>
        <p15:guide id="22" orient="horz" pos="3067">
          <p15:clr>
            <a:srgbClr val="5ACBF0"/>
          </p15:clr>
        </p15:guide>
        <p15:guide id="23" orient="horz" pos="3643">
          <p15:clr>
            <a:srgbClr val="5ACBF0"/>
          </p15:clr>
        </p15:guide>
        <p15:guide id="24" orient="horz" pos="4219">
          <p15:clr>
            <a:srgbClr val="5ACBF0"/>
          </p15:clr>
        </p15:guide>
        <p15:guide id="25" orient="horz" pos="302" userDrawn="1">
          <p15:clr>
            <a:srgbClr val="C35EA4"/>
          </p15:clr>
        </p15:guide>
        <p15:guide id="26" orient="horz" pos="4104" userDrawn="1">
          <p15:clr>
            <a:srgbClr val="C35EA4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74639" y="295274"/>
            <a:ext cx="11889564" cy="917575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274640" y="1212851"/>
            <a:ext cx="11887198" cy="2092881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grpSp>
        <p:nvGrpSpPr>
          <p:cNvPr id="3" name="Group 2"/>
          <p:cNvGrpSpPr/>
          <p:nvPr userDrawn="1"/>
        </p:nvGrpSpPr>
        <p:grpSpPr>
          <a:xfrm>
            <a:off x="12618967" y="0"/>
            <a:ext cx="952401" cy="5766967"/>
            <a:chOff x="12618967" y="0"/>
            <a:chExt cx="952401" cy="5766967"/>
          </a:xfrm>
        </p:grpSpPr>
        <p:grpSp>
          <p:nvGrpSpPr>
            <p:cNvPr id="26" name="Group 25"/>
            <p:cNvGrpSpPr/>
            <p:nvPr userDrawn="1"/>
          </p:nvGrpSpPr>
          <p:grpSpPr>
            <a:xfrm rot="5400000">
              <a:off x="11584220" y="1040742"/>
              <a:ext cx="2698730" cy="629236"/>
              <a:chOff x="1584344" y="4543426"/>
              <a:chExt cx="2698730" cy="629236"/>
            </a:xfrm>
          </p:grpSpPr>
          <p:sp>
            <p:nvSpPr>
              <p:cNvPr id="37" name="Rectangle 36"/>
              <p:cNvSpPr/>
              <p:nvPr userDrawn="1"/>
            </p:nvSpPr>
            <p:spPr bwMode="auto">
              <a:xfrm>
                <a:off x="1586734" y="4543428"/>
                <a:ext cx="869930" cy="289766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 defTabSz="932472" fontAlgn="base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 err="1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Oragen</a:t>
                </a:r>
                <a:endParaRPr lang="en-US" sz="500" b="1" kern="1200" baseline="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latin typeface="+mn-lt"/>
                  <a:ea typeface="Segoe UI" pitchFamily="34" charset="0"/>
                  <a:cs typeface="Segoe UI" pitchFamily="34" charset="0"/>
                </a:endParaRPr>
              </a:p>
              <a:p>
                <a:pPr algn="l" defTabSz="932472" fontAlgn="base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R:</a:t>
                </a:r>
                <a:r>
                  <a:rPr lang="en-US" sz="500" baseline="0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216 G:59 B:1</a:t>
                </a:r>
                <a:endParaRPr lang="en-US" sz="50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41" name="Rectangle 40"/>
              <p:cNvSpPr/>
              <p:nvPr userDrawn="1"/>
            </p:nvSpPr>
            <p:spPr bwMode="auto">
              <a:xfrm>
                <a:off x="2505456" y="4543427"/>
                <a:ext cx="869930" cy="289766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 defTabSz="932472" fontAlgn="base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Blue</a:t>
                </a:r>
              </a:p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kern="1200" dirty="0"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R:0 G:120 B:215</a:t>
                </a:r>
              </a:p>
            </p:txBody>
          </p:sp>
          <p:sp>
            <p:nvSpPr>
              <p:cNvPr id="42" name="Rectangle 41"/>
              <p:cNvSpPr/>
              <p:nvPr userDrawn="1"/>
            </p:nvSpPr>
            <p:spPr bwMode="auto">
              <a:xfrm>
                <a:off x="3413144" y="4543426"/>
                <a:ext cx="869930" cy="289766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Dark Gray</a:t>
                </a:r>
              </a:p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kern="1200" dirty="0"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R:80 G:80 B:80</a:t>
                </a:r>
              </a:p>
            </p:txBody>
          </p:sp>
          <p:sp>
            <p:nvSpPr>
              <p:cNvPr id="43" name="Rectangle 42"/>
              <p:cNvSpPr/>
              <p:nvPr userDrawn="1"/>
            </p:nvSpPr>
            <p:spPr bwMode="auto">
              <a:xfrm>
                <a:off x="2498744" y="4882896"/>
                <a:ext cx="869930" cy="289766"/>
              </a:xfrm>
              <a:prstGeom prst="rect">
                <a:avLst/>
              </a:prstGeom>
              <a:solidFill>
                <a:schemeClr val="accent5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Yellow</a:t>
                </a:r>
              </a:p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kern="120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R:255 G:185 B:0</a:t>
                </a:r>
              </a:p>
            </p:txBody>
          </p:sp>
          <p:sp>
            <p:nvSpPr>
              <p:cNvPr id="44" name="Rectangle 43"/>
              <p:cNvSpPr/>
              <p:nvPr userDrawn="1"/>
            </p:nvSpPr>
            <p:spPr bwMode="auto">
              <a:xfrm>
                <a:off x="3413144" y="4882895"/>
                <a:ext cx="869930" cy="289766"/>
              </a:xfrm>
              <a:prstGeom prst="rect">
                <a:avLst/>
              </a:prstGeom>
              <a:solidFill>
                <a:schemeClr val="accent6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Light Orange</a:t>
                </a:r>
              </a:p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kern="120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R:255 G:140 B:0</a:t>
                </a:r>
              </a:p>
            </p:txBody>
          </p:sp>
          <p:sp>
            <p:nvSpPr>
              <p:cNvPr id="45" name="Rectangle 44"/>
              <p:cNvSpPr/>
              <p:nvPr userDrawn="1"/>
            </p:nvSpPr>
            <p:spPr bwMode="auto">
              <a:xfrm>
                <a:off x="1584344" y="4882896"/>
                <a:ext cx="869930" cy="289766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Light Gray</a:t>
                </a:r>
              </a:p>
              <a:p>
                <a:pPr algn="l" defTabSz="932472" fontAlgn="base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R:</a:t>
                </a:r>
                <a:r>
                  <a:rPr lang="en-US" sz="500" baseline="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210 G:210 B:210</a:t>
                </a:r>
                <a:endParaRPr lang="en-US" sz="500" dirty="0">
                  <a:gradFill>
                    <a:gsLst>
                      <a:gs pos="37168">
                        <a:srgbClr val="292929"/>
                      </a:gs>
                      <a:gs pos="72000">
                        <a:srgbClr val="292929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endParaRPr>
              </a:p>
            </p:txBody>
          </p:sp>
        </p:grpSp>
        <p:sp>
          <p:nvSpPr>
            <p:cNvPr id="28" name="TextBox 27"/>
            <p:cNvSpPr txBox="1"/>
            <p:nvPr userDrawn="1"/>
          </p:nvSpPr>
          <p:spPr>
            <a:xfrm rot="5400000">
              <a:off x="12988035" y="260168"/>
              <a:ext cx="843501" cy="323165"/>
            </a:xfrm>
            <a:prstGeom prst="rect">
              <a:avLst/>
            </a:prstGeom>
            <a:noFill/>
          </p:spPr>
          <p:txBody>
            <a:bodyPr wrap="none" lIns="0" tIns="91440" rIns="182880" bIns="91440" rtlCol="0">
              <a:spAutoFit/>
            </a:bodyPr>
            <a:lstStyle/>
            <a:p>
              <a:pPr marL="0" algn="l" defTabSz="932742" rtl="0" eaLnBrk="1" latinLnBrk="0" hangingPunct="1">
                <a:lnSpc>
                  <a:spcPct val="90000"/>
                </a:lnSpc>
                <a:spcAft>
                  <a:spcPts val="600"/>
                </a:spcAft>
              </a:pPr>
              <a:r>
                <a:rPr lang="en-US" sz="1000" kern="1200" dirty="0">
                  <a:gradFill>
                    <a:gsLst>
                      <a:gs pos="82301">
                        <a:srgbClr val="292929"/>
                      </a:gs>
                      <a:gs pos="62000">
                        <a:srgbClr val="292929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rPr>
                <a:t>Main colors</a:t>
              </a:r>
            </a:p>
          </p:txBody>
        </p:sp>
        <p:sp>
          <p:nvSpPr>
            <p:cNvPr id="32" name="TextBox 31"/>
            <p:cNvSpPr txBox="1"/>
            <p:nvPr userDrawn="1"/>
          </p:nvSpPr>
          <p:spPr>
            <a:xfrm rot="5400000">
              <a:off x="11742070" y="4230580"/>
              <a:ext cx="2656496" cy="323165"/>
            </a:xfrm>
            <a:prstGeom prst="rect">
              <a:avLst/>
            </a:prstGeom>
            <a:noFill/>
          </p:spPr>
          <p:txBody>
            <a:bodyPr wrap="none" lIns="0" tIns="91440" rIns="182880" bIns="91440" rtlCol="0">
              <a:spAutoFit/>
            </a:bodyPr>
            <a:lstStyle/>
            <a:p>
              <a:pPr marL="0" algn="l" defTabSz="932742" rtl="0" eaLnBrk="1" latinLnBrk="0" hangingPunct="1">
                <a:lnSpc>
                  <a:spcPct val="90000"/>
                </a:lnSpc>
                <a:spcAft>
                  <a:spcPts val="600"/>
                </a:spcAft>
              </a:pPr>
              <a:r>
                <a:rPr lang="en-US" sz="1000" kern="1200" dirty="0">
                  <a:gradFill>
                    <a:gsLst>
                      <a:gs pos="82301">
                        <a:srgbClr val="292929"/>
                      </a:gs>
                      <a:gs pos="62000">
                        <a:srgbClr val="292929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rPr>
                <a:t>Secondary colors (use only when necessary)</a:t>
              </a:r>
            </a:p>
          </p:txBody>
        </p:sp>
        <p:sp>
          <p:nvSpPr>
            <p:cNvPr id="22" name="Rectangle 21"/>
            <p:cNvSpPr/>
            <p:nvPr userDrawn="1"/>
          </p:nvSpPr>
          <p:spPr bwMode="auto">
            <a:xfrm rot="5400000">
              <a:off x="12328888" y="5187119"/>
              <a:ext cx="869930" cy="289766"/>
            </a:xfrm>
            <a:prstGeom prst="rect">
              <a:avLst/>
            </a:prstGeom>
            <a:solidFill>
              <a:srgbClr val="A80000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algn="l" defTabSz="932472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b="1" kern="1200" baseline="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latin typeface="+mn-lt"/>
                  <a:ea typeface="Segoe UI" pitchFamily="34" charset="0"/>
                  <a:cs typeface="Segoe UI" pitchFamily="34" charset="0"/>
                </a:rPr>
                <a:t>Dark Red</a:t>
              </a:r>
            </a:p>
            <a:p>
              <a:pPr algn="l" defTabSz="932472" fontAlgn="base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dirty="0">
                  <a:gradFill>
                    <a:gsLst>
                      <a:gs pos="2092">
                        <a:srgbClr val="F8F8F8"/>
                      </a:gs>
                      <a:gs pos="10042">
                        <a:srgbClr val="F8F8F8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R:</a:t>
              </a:r>
              <a:r>
                <a:rPr lang="en-US" sz="500" baseline="0" dirty="0">
                  <a:gradFill>
                    <a:gsLst>
                      <a:gs pos="2092">
                        <a:srgbClr val="F8F8F8"/>
                      </a:gs>
                      <a:gs pos="10042">
                        <a:srgbClr val="F8F8F8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168 G:0 B:0</a:t>
              </a:r>
              <a:endParaRPr lang="en-US" sz="500" dirty="0">
                <a:gradFill>
                  <a:gsLst>
                    <a:gs pos="2092">
                      <a:srgbClr val="F8F8F8"/>
                    </a:gs>
                    <a:gs pos="10042">
                      <a:srgbClr val="F8F8F8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23" name="Rectangle 22"/>
            <p:cNvSpPr/>
            <p:nvPr userDrawn="1"/>
          </p:nvSpPr>
          <p:spPr bwMode="auto">
            <a:xfrm rot="5400000">
              <a:off x="12328888" y="3353997"/>
              <a:ext cx="869930" cy="289766"/>
            </a:xfrm>
            <a:prstGeom prst="rect">
              <a:avLst/>
            </a:prstGeom>
            <a:solidFill>
              <a:srgbClr val="00BCF2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algn="l" defTabSz="932472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b="1" kern="1200" baseline="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latin typeface="+mn-lt"/>
                  <a:ea typeface="Segoe UI" pitchFamily="34" charset="0"/>
                  <a:cs typeface="Segoe UI" pitchFamily="34" charset="0"/>
                </a:rPr>
                <a:t>Light Blue</a:t>
              </a:r>
            </a:p>
            <a:p>
              <a:pPr algn="l" defTabSz="932472" fontAlgn="base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dirty="0">
                  <a:gradFill>
                    <a:gsLst>
                      <a:gs pos="2092">
                        <a:srgbClr val="F8F8F8"/>
                      </a:gs>
                      <a:gs pos="10042">
                        <a:srgbClr val="F8F8F8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R:16</a:t>
              </a:r>
              <a:r>
                <a:rPr lang="en-US" sz="500" baseline="0" dirty="0">
                  <a:gradFill>
                    <a:gsLst>
                      <a:gs pos="2092">
                        <a:srgbClr val="F8F8F8"/>
                      </a:gs>
                      <a:gs pos="10042">
                        <a:srgbClr val="F8F8F8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 G:124 B:16</a:t>
              </a:r>
              <a:endParaRPr lang="en-US" sz="500" dirty="0">
                <a:gradFill>
                  <a:gsLst>
                    <a:gs pos="2092">
                      <a:srgbClr val="F8F8F8"/>
                    </a:gs>
                    <a:gs pos="10042">
                      <a:srgbClr val="F8F8F8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24" name="Rectangle 23"/>
            <p:cNvSpPr/>
            <p:nvPr userDrawn="1"/>
          </p:nvSpPr>
          <p:spPr bwMode="auto">
            <a:xfrm rot="5400000">
              <a:off x="12328888" y="4272719"/>
              <a:ext cx="869930" cy="289766"/>
            </a:xfrm>
            <a:prstGeom prst="rect">
              <a:avLst/>
            </a:prstGeom>
            <a:solidFill>
              <a:srgbClr val="002050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algn="l" defTabSz="932472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b="1" kern="1200" baseline="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latin typeface="+mn-lt"/>
                  <a:ea typeface="Segoe UI" pitchFamily="34" charset="0"/>
                  <a:cs typeface="Segoe UI" pitchFamily="34" charset="0"/>
                </a:rPr>
                <a:t>Dark Blue</a:t>
              </a:r>
            </a:p>
            <a:p>
              <a:pPr algn="l" defTabSz="932472" fontAlgn="base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dirty="0">
                  <a:gradFill>
                    <a:gsLst>
                      <a:gs pos="2092">
                        <a:srgbClr val="F8F8F8"/>
                      </a:gs>
                      <a:gs pos="10042">
                        <a:srgbClr val="F8F8F8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R0 G32 B80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6825526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343" r:id="rId1"/>
    <p:sldLayoutId id="2147484344" r:id="rId2"/>
    <p:sldLayoutId id="2147484345" r:id="rId3"/>
    <p:sldLayoutId id="2147484346" r:id="rId4"/>
    <p:sldLayoutId id="2147484347" r:id="rId5"/>
    <p:sldLayoutId id="2147484348" r:id="rId6"/>
    <p:sldLayoutId id="2147484349" r:id="rId7"/>
    <p:sldLayoutId id="2147484350" r:id="rId8"/>
    <p:sldLayoutId id="2147484351" r:id="rId9"/>
    <p:sldLayoutId id="2147484352" r:id="rId10"/>
    <p:sldLayoutId id="2147484353" r:id="rId11"/>
    <p:sldLayoutId id="2147484354" r:id="rId12"/>
    <p:sldLayoutId id="2147484355" r:id="rId13"/>
    <p:sldLayoutId id="2147484356" r:id="rId14"/>
    <p:sldLayoutId id="2147484357" r:id="rId15"/>
    <p:sldLayoutId id="2147484358" r:id="rId16"/>
    <p:sldLayoutId id="2147484359" r:id="rId17"/>
    <p:sldLayoutId id="2147484360" r:id="rId18"/>
    <p:sldLayoutId id="2147484361" r:id="rId19"/>
    <p:sldLayoutId id="2147484362" r:id="rId20"/>
    <p:sldLayoutId id="2147484363" r:id="rId21"/>
  </p:sldLayoutIdLst>
  <p:transition>
    <p:fade/>
  </p:transition>
  <p:txStyles>
    <p:titleStyle>
      <a:lvl1pPr algn="l" defTabSz="932742" rtl="0" eaLnBrk="1" latinLnBrk="0" hangingPunct="1">
        <a:lnSpc>
          <a:spcPct val="90000"/>
        </a:lnSpc>
        <a:spcBef>
          <a:spcPct val="0"/>
        </a:spcBef>
        <a:buNone/>
        <a:defRPr lang="en-US" sz="4800" b="0" kern="1200" cap="none" spc="-102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j-lt"/>
          <a:ea typeface="+mn-ea"/>
          <a:cs typeface="Segoe UI" pitchFamily="34" charset="0"/>
        </a:defRPr>
      </a:lvl1pPr>
    </p:titleStyle>
    <p:bodyStyle>
      <a:lvl1pPr marL="342900" marR="0" indent="-3429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40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j-lt"/>
          <a:ea typeface="+mn-ea"/>
          <a:cs typeface="+mn-cs"/>
        </a:defRPr>
      </a:lvl1pPr>
      <a:lvl2pPr marL="584200" marR="0" indent="-2413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24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2pPr>
      <a:lvl3pPr marL="8001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20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3pPr>
      <a:lvl4pPr marL="10287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8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4pPr>
      <a:lvl5pPr marL="12573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8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5pPr>
      <a:lvl6pPr marL="2565040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3031412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97783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964155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66371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32742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99113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65484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33185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9822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64597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730969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187">
          <p15:clr>
            <a:srgbClr val="5ACBF0"/>
          </p15:clr>
        </p15:guide>
        <p15:guide id="2" pos="173">
          <p15:clr>
            <a:srgbClr val="5ACBF0"/>
          </p15:clr>
        </p15:guide>
        <p15:guide id="3" pos="749">
          <p15:clr>
            <a:srgbClr val="5ACBF0"/>
          </p15:clr>
        </p15:guide>
        <p15:guide id="4" pos="1325">
          <p15:clr>
            <a:srgbClr val="5ACBF0"/>
          </p15:clr>
        </p15:guide>
        <p15:guide id="5" pos="1901">
          <p15:clr>
            <a:srgbClr val="5ACBF0"/>
          </p15:clr>
        </p15:guide>
        <p15:guide id="6" pos="2477">
          <p15:clr>
            <a:srgbClr val="5ACBF0"/>
          </p15:clr>
        </p15:guide>
        <p15:guide id="7" pos="3053">
          <p15:clr>
            <a:srgbClr val="5ACBF0"/>
          </p15:clr>
        </p15:guide>
        <p15:guide id="8" pos="3629">
          <p15:clr>
            <a:srgbClr val="5ACBF0"/>
          </p15:clr>
        </p15:guide>
        <p15:guide id="9" pos="4205">
          <p15:clr>
            <a:srgbClr val="5ACBF0"/>
          </p15:clr>
        </p15:guide>
        <p15:guide id="10" pos="4781">
          <p15:clr>
            <a:srgbClr val="5ACBF0"/>
          </p15:clr>
        </p15:guide>
        <p15:guide id="11" pos="5357">
          <p15:clr>
            <a:srgbClr val="5ACBF0"/>
          </p15:clr>
        </p15:guide>
        <p15:guide id="12" pos="5933">
          <p15:clr>
            <a:srgbClr val="5ACBF0"/>
          </p15:clr>
        </p15:guide>
        <p15:guide id="13" pos="6509">
          <p15:clr>
            <a:srgbClr val="5ACBF0"/>
          </p15:clr>
        </p15:guide>
        <p15:guide id="14" pos="7085">
          <p15:clr>
            <a:srgbClr val="5ACBF0"/>
          </p15:clr>
        </p15:guide>
        <p15:guide id="15" pos="7661">
          <p15:clr>
            <a:srgbClr val="5ACBF0"/>
          </p15:clr>
        </p15:guide>
        <p15:guide id="16" pos="288">
          <p15:clr>
            <a:srgbClr val="C35EA4"/>
          </p15:clr>
        </p15:guide>
        <p15:guide id="17" pos="7546">
          <p15:clr>
            <a:srgbClr val="C35EA4"/>
          </p15:clr>
        </p15:guide>
        <p15:guide id="18" orient="horz" pos="763">
          <p15:clr>
            <a:srgbClr val="5ACBF0"/>
          </p15:clr>
        </p15:guide>
        <p15:guide id="19" orient="horz" pos="1339">
          <p15:clr>
            <a:srgbClr val="5ACBF0"/>
          </p15:clr>
        </p15:guide>
        <p15:guide id="20" orient="horz" pos="1915">
          <p15:clr>
            <a:srgbClr val="5ACBF0"/>
          </p15:clr>
        </p15:guide>
        <p15:guide id="21" orient="horz" pos="2491">
          <p15:clr>
            <a:srgbClr val="5ACBF0"/>
          </p15:clr>
        </p15:guide>
        <p15:guide id="22" orient="horz" pos="3067">
          <p15:clr>
            <a:srgbClr val="5ACBF0"/>
          </p15:clr>
        </p15:guide>
        <p15:guide id="23" orient="horz" pos="3643">
          <p15:clr>
            <a:srgbClr val="5ACBF0"/>
          </p15:clr>
        </p15:guide>
        <p15:guide id="24" orient="horz" pos="4219">
          <p15:clr>
            <a:srgbClr val="5ACBF0"/>
          </p15:clr>
        </p15:guide>
        <p15:guide id="25" orient="horz" pos="302">
          <p15:clr>
            <a:srgbClr val="C35EA4"/>
          </p15:clr>
        </p15:guide>
        <p15:guide id="26" orient="horz" pos="4104">
          <p15:clr>
            <a:srgbClr val="C35EA4"/>
          </p15:clr>
        </p15:guide>
      </p15:sldGuideLst>
    </p:ext>
  </p:extLst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74639" y="295274"/>
            <a:ext cx="11889564" cy="917575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274640" y="1212851"/>
            <a:ext cx="11887198" cy="2092881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grpSp>
        <p:nvGrpSpPr>
          <p:cNvPr id="3" name="Group 2"/>
          <p:cNvGrpSpPr/>
          <p:nvPr userDrawn="1"/>
        </p:nvGrpSpPr>
        <p:grpSpPr>
          <a:xfrm>
            <a:off x="12618967" y="0"/>
            <a:ext cx="952401" cy="5766967"/>
            <a:chOff x="12618967" y="0"/>
            <a:chExt cx="952401" cy="5766967"/>
          </a:xfrm>
        </p:grpSpPr>
        <p:grpSp>
          <p:nvGrpSpPr>
            <p:cNvPr id="26" name="Group 25"/>
            <p:cNvGrpSpPr/>
            <p:nvPr userDrawn="1"/>
          </p:nvGrpSpPr>
          <p:grpSpPr>
            <a:xfrm rot="5400000">
              <a:off x="11584220" y="1040742"/>
              <a:ext cx="2698730" cy="629236"/>
              <a:chOff x="1584344" y="4543426"/>
              <a:chExt cx="2698730" cy="629236"/>
            </a:xfrm>
          </p:grpSpPr>
          <p:sp>
            <p:nvSpPr>
              <p:cNvPr id="37" name="Rectangle 36"/>
              <p:cNvSpPr/>
              <p:nvPr userDrawn="1"/>
            </p:nvSpPr>
            <p:spPr bwMode="auto">
              <a:xfrm>
                <a:off x="1586734" y="4543428"/>
                <a:ext cx="869930" cy="289766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 defTabSz="932472" fontAlgn="base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 err="1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Oragen</a:t>
                </a:r>
                <a:endParaRPr lang="en-US" sz="500" b="1" kern="1200" baseline="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latin typeface="+mn-lt"/>
                  <a:ea typeface="Segoe UI" pitchFamily="34" charset="0"/>
                  <a:cs typeface="Segoe UI" pitchFamily="34" charset="0"/>
                </a:endParaRPr>
              </a:p>
              <a:p>
                <a:pPr algn="l" defTabSz="932472" fontAlgn="base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R:</a:t>
                </a:r>
                <a:r>
                  <a:rPr lang="en-US" sz="500" baseline="0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216 G:59 B:1</a:t>
                </a:r>
                <a:endParaRPr lang="en-US" sz="50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41" name="Rectangle 40"/>
              <p:cNvSpPr/>
              <p:nvPr userDrawn="1"/>
            </p:nvSpPr>
            <p:spPr bwMode="auto">
              <a:xfrm>
                <a:off x="2505456" y="4543427"/>
                <a:ext cx="869930" cy="289766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 defTabSz="932472" fontAlgn="base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Blue</a:t>
                </a:r>
              </a:p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kern="1200" dirty="0"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R:0 G:120 B:215</a:t>
                </a:r>
              </a:p>
            </p:txBody>
          </p:sp>
          <p:sp>
            <p:nvSpPr>
              <p:cNvPr id="42" name="Rectangle 41"/>
              <p:cNvSpPr/>
              <p:nvPr userDrawn="1"/>
            </p:nvSpPr>
            <p:spPr bwMode="auto">
              <a:xfrm>
                <a:off x="3413144" y="4543426"/>
                <a:ext cx="869930" cy="289766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Dark Gray</a:t>
                </a:r>
              </a:p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kern="1200" dirty="0"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R:80 G:80 B:80</a:t>
                </a:r>
              </a:p>
            </p:txBody>
          </p:sp>
          <p:sp>
            <p:nvSpPr>
              <p:cNvPr id="43" name="Rectangle 42"/>
              <p:cNvSpPr/>
              <p:nvPr userDrawn="1"/>
            </p:nvSpPr>
            <p:spPr bwMode="auto">
              <a:xfrm>
                <a:off x="2498744" y="4882896"/>
                <a:ext cx="869930" cy="289766"/>
              </a:xfrm>
              <a:prstGeom prst="rect">
                <a:avLst/>
              </a:prstGeom>
              <a:solidFill>
                <a:schemeClr val="accent5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Yellow</a:t>
                </a:r>
              </a:p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kern="120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R:255 G:185 B:0</a:t>
                </a:r>
              </a:p>
            </p:txBody>
          </p:sp>
          <p:sp>
            <p:nvSpPr>
              <p:cNvPr id="44" name="Rectangle 43"/>
              <p:cNvSpPr/>
              <p:nvPr userDrawn="1"/>
            </p:nvSpPr>
            <p:spPr bwMode="auto">
              <a:xfrm>
                <a:off x="3413144" y="4882895"/>
                <a:ext cx="869930" cy="289766"/>
              </a:xfrm>
              <a:prstGeom prst="rect">
                <a:avLst/>
              </a:prstGeom>
              <a:solidFill>
                <a:schemeClr val="accent6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Light Orange</a:t>
                </a:r>
              </a:p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kern="120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R:255 G:140 B:0</a:t>
                </a:r>
              </a:p>
            </p:txBody>
          </p:sp>
          <p:sp>
            <p:nvSpPr>
              <p:cNvPr id="45" name="Rectangle 44"/>
              <p:cNvSpPr/>
              <p:nvPr userDrawn="1"/>
            </p:nvSpPr>
            <p:spPr bwMode="auto">
              <a:xfrm>
                <a:off x="1584344" y="4882896"/>
                <a:ext cx="869930" cy="289766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Light Gray</a:t>
                </a:r>
              </a:p>
              <a:p>
                <a:pPr algn="l" defTabSz="932472" fontAlgn="base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R:</a:t>
                </a:r>
                <a:r>
                  <a:rPr lang="en-US" sz="500" baseline="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210 G:210 B:210</a:t>
                </a:r>
                <a:endParaRPr lang="en-US" sz="500" dirty="0">
                  <a:gradFill>
                    <a:gsLst>
                      <a:gs pos="37168">
                        <a:srgbClr val="292929"/>
                      </a:gs>
                      <a:gs pos="72000">
                        <a:srgbClr val="292929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endParaRPr>
              </a:p>
            </p:txBody>
          </p:sp>
        </p:grpSp>
        <p:sp>
          <p:nvSpPr>
            <p:cNvPr id="28" name="TextBox 27"/>
            <p:cNvSpPr txBox="1"/>
            <p:nvPr userDrawn="1"/>
          </p:nvSpPr>
          <p:spPr>
            <a:xfrm rot="5400000">
              <a:off x="12988035" y="260168"/>
              <a:ext cx="843501" cy="323165"/>
            </a:xfrm>
            <a:prstGeom prst="rect">
              <a:avLst/>
            </a:prstGeom>
            <a:noFill/>
          </p:spPr>
          <p:txBody>
            <a:bodyPr wrap="none" lIns="0" tIns="91440" rIns="182880" bIns="91440" rtlCol="0">
              <a:spAutoFit/>
            </a:bodyPr>
            <a:lstStyle/>
            <a:p>
              <a:pPr marL="0" algn="l" defTabSz="932742" rtl="0" eaLnBrk="1" latinLnBrk="0" hangingPunct="1">
                <a:lnSpc>
                  <a:spcPct val="90000"/>
                </a:lnSpc>
                <a:spcAft>
                  <a:spcPts val="600"/>
                </a:spcAft>
              </a:pPr>
              <a:r>
                <a:rPr lang="en-US" sz="1000" kern="1200" dirty="0">
                  <a:gradFill>
                    <a:gsLst>
                      <a:gs pos="82301">
                        <a:srgbClr val="292929"/>
                      </a:gs>
                      <a:gs pos="62000">
                        <a:srgbClr val="292929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rPr>
                <a:t>Main colors</a:t>
              </a:r>
            </a:p>
          </p:txBody>
        </p:sp>
        <p:sp>
          <p:nvSpPr>
            <p:cNvPr id="32" name="TextBox 31"/>
            <p:cNvSpPr txBox="1"/>
            <p:nvPr userDrawn="1"/>
          </p:nvSpPr>
          <p:spPr>
            <a:xfrm rot="5400000">
              <a:off x="11742070" y="4230580"/>
              <a:ext cx="2656496" cy="323165"/>
            </a:xfrm>
            <a:prstGeom prst="rect">
              <a:avLst/>
            </a:prstGeom>
            <a:noFill/>
          </p:spPr>
          <p:txBody>
            <a:bodyPr wrap="none" lIns="0" tIns="91440" rIns="182880" bIns="91440" rtlCol="0">
              <a:spAutoFit/>
            </a:bodyPr>
            <a:lstStyle/>
            <a:p>
              <a:pPr marL="0" algn="l" defTabSz="932742" rtl="0" eaLnBrk="1" latinLnBrk="0" hangingPunct="1">
                <a:lnSpc>
                  <a:spcPct val="90000"/>
                </a:lnSpc>
                <a:spcAft>
                  <a:spcPts val="600"/>
                </a:spcAft>
              </a:pPr>
              <a:r>
                <a:rPr lang="en-US" sz="1000" kern="1200" dirty="0">
                  <a:gradFill>
                    <a:gsLst>
                      <a:gs pos="82301">
                        <a:srgbClr val="292929"/>
                      </a:gs>
                      <a:gs pos="62000">
                        <a:srgbClr val="292929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rPr>
                <a:t>Secondary colors (use only when necessary)</a:t>
              </a:r>
            </a:p>
          </p:txBody>
        </p:sp>
        <p:sp>
          <p:nvSpPr>
            <p:cNvPr id="22" name="Rectangle 21"/>
            <p:cNvSpPr/>
            <p:nvPr userDrawn="1"/>
          </p:nvSpPr>
          <p:spPr bwMode="auto">
            <a:xfrm rot="5400000">
              <a:off x="12328888" y="5187119"/>
              <a:ext cx="869930" cy="289766"/>
            </a:xfrm>
            <a:prstGeom prst="rect">
              <a:avLst/>
            </a:prstGeom>
            <a:solidFill>
              <a:srgbClr val="A80000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algn="l" defTabSz="932472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b="1" kern="1200" baseline="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latin typeface="+mn-lt"/>
                  <a:ea typeface="Segoe UI" pitchFamily="34" charset="0"/>
                  <a:cs typeface="Segoe UI" pitchFamily="34" charset="0"/>
                </a:rPr>
                <a:t>Dark Red</a:t>
              </a:r>
            </a:p>
            <a:p>
              <a:pPr algn="l" defTabSz="932472" fontAlgn="base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dirty="0">
                  <a:gradFill>
                    <a:gsLst>
                      <a:gs pos="2092">
                        <a:srgbClr val="F8F8F8"/>
                      </a:gs>
                      <a:gs pos="10042">
                        <a:srgbClr val="F8F8F8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R:</a:t>
              </a:r>
              <a:r>
                <a:rPr lang="en-US" sz="500" baseline="0" dirty="0">
                  <a:gradFill>
                    <a:gsLst>
                      <a:gs pos="2092">
                        <a:srgbClr val="F8F8F8"/>
                      </a:gs>
                      <a:gs pos="10042">
                        <a:srgbClr val="F8F8F8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168 G:0 B:0</a:t>
              </a:r>
              <a:endParaRPr lang="en-US" sz="500" dirty="0">
                <a:gradFill>
                  <a:gsLst>
                    <a:gs pos="2092">
                      <a:srgbClr val="F8F8F8"/>
                    </a:gs>
                    <a:gs pos="10042">
                      <a:srgbClr val="F8F8F8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23" name="Rectangle 22"/>
            <p:cNvSpPr/>
            <p:nvPr userDrawn="1"/>
          </p:nvSpPr>
          <p:spPr bwMode="auto">
            <a:xfrm rot="5400000">
              <a:off x="12328888" y="3353997"/>
              <a:ext cx="869930" cy="289766"/>
            </a:xfrm>
            <a:prstGeom prst="rect">
              <a:avLst/>
            </a:prstGeom>
            <a:solidFill>
              <a:srgbClr val="00BCF2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algn="l" defTabSz="932472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b="1" kern="1200" baseline="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latin typeface="+mn-lt"/>
                  <a:ea typeface="Segoe UI" pitchFamily="34" charset="0"/>
                  <a:cs typeface="Segoe UI" pitchFamily="34" charset="0"/>
                </a:rPr>
                <a:t>Light Blue</a:t>
              </a:r>
            </a:p>
            <a:p>
              <a:pPr algn="l" defTabSz="932472" fontAlgn="base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dirty="0">
                  <a:gradFill>
                    <a:gsLst>
                      <a:gs pos="2092">
                        <a:srgbClr val="F8F8F8"/>
                      </a:gs>
                      <a:gs pos="10042">
                        <a:srgbClr val="F8F8F8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R:16</a:t>
              </a:r>
              <a:r>
                <a:rPr lang="en-US" sz="500" baseline="0" dirty="0">
                  <a:gradFill>
                    <a:gsLst>
                      <a:gs pos="2092">
                        <a:srgbClr val="F8F8F8"/>
                      </a:gs>
                      <a:gs pos="10042">
                        <a:srgbClr val="F8F8F8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 G:124 B:16</a:t>
              </a:r>
              <a:endParaRPr lang="en-US" sz="500" dirty="0">
                <a:gradFill>
                  <a:gsLst>
                    <a:gs pos="2092">
                      <a:srgbClr val="F8F8F8"/>
                    </a:gs>
                    <a:gs pos="10042">
                      <a:srgbClr val="F8F8F8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24" name="Rectangle 23"/>
            <p:cNvSpPr/>
            <p:nvPr userDrawn="1"/>
          </p:nvSpPr>
          <p:spPr bwMode="auto">
            <a:xfrm rot="5400000">
              <a:off x="12328888" y="4272719"/>
              <a:ext cx="869930" cy="289766"/>
            </a:xfrm>
            <a:prstGeom prst="rect">
              <a:avLst/>
            </a:prstGeom>
            <a:solidFill>
              <a:srgbClr val="002050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algn="l" defTabSz="932472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b="1" kern="1200" baseline="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latin typeface="+mn-lt"/>
                  <a:ea typeface="Segoe UI" pitchFamily="34" charset="0"/>
                  <a:cs typeface="Segoe UI" pitchFamily="34" charset="0"/>
                </a:rPr>
                <a:t>Dark Blue</a:t>
              </a:r>
            </a:p>
            <a:p>
              <a:pPr algn="l" defTabSz="932472" fontAlgn="base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dirty="0">
                  <a:gradFill>
                    <a:gsLst>
                      <a:gs pos="2092">
                        <a:srgbClr val="F8F8F8"/>
                      </a:gs>
                      <a:gs pos="10042">
                        <a:srgbClr val="F8F8F8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R0 G32 B80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1896522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367" r:id="rId1"/>
    <p:sldLayoutId id="2147484368" r:id="rId2"/>
    <p:sldLayoutId id="2147484369" r:id="rId3"/>
    <p:sldLayoutId id="2147484370" r:id="rId4"/>
    <p:sldLayoutId id="2147484371" r:id="rId5"/>
    <p:sldLayoutId id="2147484372" r:id="rId6"/>
    <p:sldLayoutId id="2147484373" r:id="rId7"/>
    <p:sldLayoutId id="2147484374" r:id="rId8"/>
    <p:sldLayoutId id="2147484375" r:id="rId9"/>
    <p:sldLayoutId id="2147484376" r:id="rId10"/>
    <p:sldLayoutId id="2147484377" r:id="rId11"/>
    <p:sldLayoutId id="2147484378" r:id="rId12"/>
    <p:sldLayoutId id="2147484379" r:id="rId13"/>
    <p:sldLayoutId id="2147484380" r:id="rId14"/>
    <p:sldLayoutId id="2147484381" r:id="rId15"/>
    <p:sldLayoutId id="2147484382" r:id="rId16"/>
    <p:sldLayoutId id="2147484383" r:id="rId17"/>
    <p:sldLayoutId id="2147484384" r:id="rId18"/>
    <p:sldLayoutId id="2147484385" r:id="rId19"/>
    <p:sldLayoutId id="2147484386" r:id="rId20"/>
    <p:sldLayoutId id="2147484387" r:id="rId21"/>
  </p:sldLayoutIdLst>
  <p:transition>
    <p:fade/>
  </p:transition>
  <p:txStyles>
    <p:titleStyle>
      <a:lvl1pPr algn="l" defTabSz="932742" rtl="0" eaLnBrk="1" latinLnBrk="0" hangingPunct="1">
        <a:lnSpc>
          <a:spcPct val="90000"/>
        </a:lnSpc>
        <a:spcBef>
          <a:spcPct val="0"/>
        </a:spcBef>
        <a:buNone/>
        <a:defRPr lang="en-US" sz="4800" b="0" kern="1200" cap="none" spc="-102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j-lt"/>
          <a:ea typeface="+mn-ea"/>
          <a:cs typeface="Segoe UI" pitchFamily="34" charset="0"/>
        </a:defRPr>
      </a:lvl1pPr>
    </p:titleStyle>
    <p:bodyStyle>
      <a:lvl1pPr marL="342900" marR="0" indent="-3429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40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j-lt"/>
          <a:ea typeface="+mn-ea"/>
          <a:cs typeface="+mn-cs"/>
        </a:defRPr>
      </a:lvl1pPr>
      <a:lvl2pPr marL="584200" marR="0" indent="-2413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24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2pPr>
      <a:lvl3pPr marL="8001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20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3pPr>
      <a:lvl4pPr marL="10287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8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4pPr>
      <a:lvl5pPr marL="12573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8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5pPr>
      <a:lvl6pPr marL="2565040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3031412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97783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964155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66371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32742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99113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65484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33185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9822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64597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730969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187">
          <p15:clr>
            <a:srgbClr val="5ACBF0"/>
          </p15:clr>
        </p15:guide>
        <p15:guide id="2" pos="173">
          <p15:clr>
            <a:srgbClr val="5ACBF0"/>
          </p15:clr>
        </p15:guide>
        <p15:guide id="3" pos="749">
          <p15:clr>
            <a:srgbClr val="5ACBF0"/>
          </p15:clr>
        </p15:guide>
        <p15:guide id="4" pos="1325">
          <p15:clr>
            <a:srgbClr val="5ACBF0"/>
          </p15:clr>
        </p15:guide>
        <p15:guide id="5" pos="1901">
          <p15:clr>
            <a:srgbClr val="5ACBF0"/>
          </p15:clr>
        </p15:guide>
        <p15:guide id="6" pos="2477">
          <p15:clr>
            <a:srgbClr val="5ACBF0"/>
          </p15:clr>
        </p15:guide>
        <p15:guide id="7" pos="3053">
          <p15:clr>
            <a:srgbClr val="5ACBF0"/>
          </p15:clr>
        </p15:guide>
        <p15:guide id="8" pos="3629">
          <p15:clr>
            <a:srgbClr val="5ACBF0"/>
          </p15:clr>
        </p15:guide>
        <p15:guide id="9" pos="4205">
          <p15:clr>
            <a:srgbClr val="5ACBF0"/>
          </p15:clr>
        </p15:guide>
        <p15:guide id="10" pos="4781">
          <p15:clr>
            <a:srgbClr val="5ACBF0"/>
          </p15:clr>
        </p15:guide>
        <p15:guide id="11" pos="5357">
          <p15:clr>
            <a:srgbClr val="5ACBF0"/>
          </p15:clr>
        </p15:guide>
        <p15:guide id="12" pos="5933">
          <p15:clr>
            <a:srgbClr val="5ACBF0"/>
          </p15:clr>
        </p15:guide>
        <p15:guide id="13" pos="6509">
          <p15:clr>
            <a:srgbClr val="5ACBF0"/>
          </p15:clr>
        </p15:guide>
        <p15:guide id="14" pos="7085">
          <p15:clr>
            <a:srgbClr val="5ACBF0"/>
          </p15:clr>
        </p15:guide>
        <p15:guide id="15" pos="7661">
          <p15:clr>
            <a:srgbClr val="5ACBF0"/>
          </p15:clr>
        </p15:guide>
        <p15:guide id="16" pos="288">
          <p15:clr>
            <a:srgbClr val="C35EA4"/>
          </p15:clr>
        </p15:guide>
        <p15:guide id="17" pos="7546">
          <p15:clr>
            <a:srgbClr val="C35EA4"/>
          </p15:clr>
        </p15:guide>
        <p15:guide id="18" orient="horz" pos="763">
          <p15:clr>
            <a:srgbClr val="5ACBF0"/>
          </p15:clr>
        </p15:guide>
        <p15:guide id="19" orient="horz" pos="1339">
          <p15:clr>
            <a:srgbClr val="5ACBF0"/>
          </p15:clr>
        </p15:guide>
        <p15:guide id="20" orient="horz" pos="1915">
          <p15:clr>
            <a:srgbClr val="5ACBF0"/>
          </p15:clr>
        </p15:guide>
        <p15:guide id="21" orient="horz" pos="2491">
          <p15:clr>
            <a:srgbClr val="5ACBF0"/>
          </p15:clr>
        </p15:guide>
        <p15:guide id="22" orient="horz" pos="3067">
          <p15:clr>
            <a:srgbClr val="5ACBF0"/>
          </p15:clr>
        </p15:guide>
        <p15:guide id="23" orient="horz" pos="3643">
          <p15:clr>
            <a:srgbClr val="5ACBF0"/>
          </p15:clr>
        </p15:guide>
        <p15:guide id="24" orient="horz" pos="4219">
          <p15:clr>
            <a:srgbClr val="5ACBF0"/>
          </p15:clr>
        </p15:guide>
        <p15:guide id="25" orient="horz" pos="302">
          <p15:clr>
            <a:srgbClr val="C35EA4"/>
          </p15:clr>
        </p15:guide>
        <p15:guide id="26" orient="horz" pos="4104">
          <p15:clr>
            <a:srgbClr val="C35EA4"/>
          </p15:clr>
        </p15:guide>
      </p15:sldGuideLst>
    </p:ext>
  </p:extLst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74639" y="295274"/>
            <a:ext cx="11889564" cy="917575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274640" y="1212851"/>
            <a:ext cx="11887198" cy="2092881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grpSp>
        <p:nvGrpSpPr>
          <p:cNvPr id="3" name="Group 2"/>
          <p:cNvGrpSpPr/>
          <p:nvPr userDrawn="1"/>
        </p:nvGrpSpPr>
        <p:grpSpPr>
          <a:xfrm>
            <a:off x="12618967" y="0"/>
            <a:ext cx="952401" cy="5766967"/>
            <a:chOff x="12618967" y="0"/>
            <a:chExt cx="952401" cy="5766967"/>
          </a:xfrm>
        </p:grpSpPr>
        <p:grpSp>
          <p:nvGrpSpPr>
            <p:cNvPr id="26" name="Group 25"/>
            <p:cNvGrpSpPr/>
            <p:nvPr userDrawn="1"/>
          </p:nvGrpSpPr>
          <p:grpSpPr>
            <a:xfrm rot="5400000">
              <a:off x="11584220" y="1040742"/>
              <a:ext cx="2698730" cy="629236"/>
              <a:chOff x="1584344" y="4543426"/>
              <a:chExt cx="2698730" cy="629236"/>
            </a:xfrm>
          </p:grpSpPr>
          <p:sp>
            <p:nvSpPr>
              <p:cNvPr id="37" name="Rectangle 36"/>
              <p:cNvSpPr/>
              <p:nvPr userDrawn="1"/>
            </p:nvSpPr>
            <p:spPr bwMode="auto">
              <a:xfrm>
                <a:off x="1586734" y="4543428"/>
                <a:ext cx="869930" cy="289766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 defTabSz="932472" fontAlgn="base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 err="1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Oragen</a:t>
                </a:r>
                <a:endParaRPr lang="en-US" sz="500" b="1" kern="1200" baseline="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latin typeface="+mn-lt"/>
                  <a:ea typeface="Segoe UI" pitchFamily="34" charset="0"/>
                  <a:cs typeface="Segoe UI" pitchFamily="34" charset="0"/>
                </a:endParaRPr>
              </a:p>
              <a:p>
                <a:pPr algn="l" defTabSz="932472" fontAlgn="base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R:</a:t>
                </a:r>
                <a:r>
                  <a:rPr lang="en-US" sz="500" baseline="0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216 G:59 B:1</a:t>
                </a:r>
                <a:endParaRPr lang="en-US" sz="50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41" name="Rectangle 40"/>
              <p:cNvSpPr/>
              <p:nvPr userDrawn="1"/>
            </p:nvSpPr>
            <p:spPr bwMode="auto">
              <a:xfrm>
                <a:off x="2505456" y="4543427"/>
                <a:ext cx="869930" cy="289766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 defTabSz="932472" fontAlgn="base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Blue</a:t>
                </a:r>
              </a:p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kern="1200" dirty="0"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R:0 G:120 B:215</a:t>
                </a:r>
              </a:p>
            </p:txBody>
          </p:sp>
          <p:sp>
            <p:nvSpPr>
              <p:cNvPr id="42" name="Rectangle 41"/>
              <p:cNvSpPr/>
              <p:nvPr userDrawn="1"/>
            </p:nvSpPr>
            <p:spPr bwMode="auto">
              <a:xfrm>
                <a:off x="3413144" y="4543426"/>
                <a:ext cx="869930" cy="289766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Dark Gray</a:t>
                </a:r>
              </a:p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kern="1200" dirty="0"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R:80 G:80 B:80</a:t>
                </a:r>
              </a:p>
            </p:txBody>
          </p:sp>
          <p:sp>
            <p:nvSpPr>
              <p:cNvPr id="43" name="Rectangle 42"/>
              <p:cNvSpPr/>
              <p:nvPr userDrawn="1"/>
            </p:nvSpPr>
            <p:spPr bwMode="auto">
              <a:xfrm>
                <a:off x="2498744" y="4882896"/>
                <a:ext cx="869930" cy="289766"/>
              </a:xfrm>
              <a:prstGeom prst="rect">
                <a:avLst/>
              </a:prstGeom>
              <a:solidFill>
                <a:schemeClr val="accent5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Yellow</a:t>
                </a:r>
              </a:p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kern="120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R:255 G:185 B:0</a:t>
                </a:r>
              </a:p>
            </p:txBody>
          </p:sp>
          <p:sp>
            <p:nvSpPr>
              <p:cNvPr id="44" name="Rectangle 43"/>
              <p:cNvSpPr/>
              <p:nvPr userDrawn="1"/>
            </p:nvSpPr>
            <p:spPr bwMode="auto">
              <a:xfrm>
                <a:off x="3413144" y="4882895"/>
                <a:ext cx="869930" cy="289766"/>
              </a:xfrm>
              <a:prstGeom prst="rect">
                <a:avLst/>
              </a:prstGeom>
              <a:solidFill>
                <a:schemeClr val="accent6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Light Orange</a:t>
                </a:r>
              </a:p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kern="120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R:255 G:140 B:0</a:t>
                </a:r>
              </a:p>
            </p:txBody>
          </p:sp>
          <p:sp>
            <p:nvSpPr>
              <p:cNvPr id="45" name="Rectangle 44"/>
              <p:cNvSpPr/>
              <p:nvPr userDrawn="1"/>
            </p:nvSpPr>
            <p:spPr bwMode="auto">
              <a:xfrm>
                <a:off x="1584344" y="4882896"/>
                <a:ext cx="869930" cy="289766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Light Gray</a:t>
                </a:r>
              </a:p>
              <a:p>
                <a:pPr algn="l" defTabSz="932472" fontAlgn="base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R:</a:t>
                </a:r>
                <a:r>
                  <a:rPr lang="en-US" sz="500" baseline="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210 G:210 B:210</a:t>
                </a:r>
                <a:endParaRPr lang="en-US" sz="500" dirty="0">
                  <a:gradFill>
                    <a:gsLst>
                      <a:gs pos="37168">
                        <a:srgbClr val="292929"/>
                      </a:gs>
                      <a:gs pos="72000">
                        <a:srgbClr val="292929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endParaRPr>
              </a:p>
            </p:txBody>
          </p:sp>
        </p:grpSp>
        <p:sp>
          <p:nvSpPr>
            <p:cNvPr id="28" name="TextBox 27"/>
            <p:cNvSpPr txBox="1"/>
            <p:nvPr userDrawn="1"/>
          </p:nvSpPr>
          <p:spPr>
            <a:xfrm rot="5400000">
              <a:off x="12988035" y="260168"/>
              <a:ext cx="843501" cy="323165"/>
            </a:xfrm>
            <a:prstGeom prst="rect">
              <a:avLst/>
            </a:prstGeom>
            <a:noFill/>
          </p:spPr>
          <p:txBody>
            <a:bodyPr wrap="none" lIns="0" tIns="91440" rIns="182880" bIns="91440" rtlCol="0">
              <a:spAutoFit/>
            </a:bodyPr>
            <a:lstStyle/>
            <a:p>
              <a:pPr marL="0" algn="l" defTabSz="932742" rtl="0" eaLnBrk="1" latinLnBrk="0" hangingPunct="1">
                <a:lnSpc>
                  <a:spcPct val="90000"/>
                </a:lnSpc>
                <a:spcAft>
                  <a:spcPts val="600"/>
                </a:spcAft>
              </a:pPr>
              <a:r>
                <a:rPr lang="en-US" sz="1000" kern="1200" dirty="0">
                  <a:gradFill>
                    <a:gsLst>
                      <a:gs pos="82301">
                        <a:srgbClr val="292929"/>
                      </a:gs>
                      <a:gs pos="62000">
                        <a:srgbClr val="292929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rPr>
                <a:t>Main colors</a:t>
              </a:r>
            </a:p>
          </p:txBody>
        </p:sp>
        <p:sp>
          <p:nvSpPr>
            <p:cNvPr id="32" name="TextBox 31"/>
            <p:cNvSpPr txBox="1"/>
            <p:nvPr userDrawn="1"/>
          </p:nvSpPr>
          <p:spPr>
            <a:xfrm rot="5400000">
              <a:off x="11742070" y="4230580"/>
              <a:ext cx="2656496" cy="323165"/>
            </a:xfrm>
            <a:prstGeom prst="rect">
              <a:avLst/>
            </a:prstGeom>
            <a:noFill/>
          </p:spPr>
          <p:txBody>
            <a:bodyPr wrap="none" lIns="0" tIns="91440" rIns="182880" bIns="91440" rtlCol="0">
              <a:spAutoFit/>
            </a:bodyPr>
            <a:lstStyle/>
            <a:p>
              <a:pPr marL="0" algn="l" defTabSz="932742" rtl="0" eaLnBrk="1" latinLnBrk="0" hangingPunct="1">
                <a:lnSpc>
                  <a:spcPct val="90000"/>
                </a:lnSpc>
                <a:spcAft>
                  <a:spcPts val="600"/>
                </a:spcAft>
              </a:pPr>
              <a:r>
                <a:rPr lang="en-US" sz="1000" kern="1200" dirty="0">
                  <a:gradFill>
                    <a:gsLst>
                      <a:gs pos="82301">
                        <a:srgbClr val="292929"/>
                      </a:gs>
                      <a:gs pos="62000">
                        <a:srgbClr val="292929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rPr>
                <a:t>Secondary colors (use only when necessary)</a:t>
              </a:r>
            </a:p>
          </p:txBody>
        </p:sp>
        <p:sp>
          <p:nvSpPr>
            <p:cNvPr id="22" name="Rectangle 21"/>
            <p:cNvSpPr/>
            <p:nvPr userDrawn="1"/>
          </p:nvSpPr>
          <p:spPr bwMode="auto">
            <a:xfrm rot="5400000">
              <a:off x="12328888" y="5187119"/>
              <a:ext cx="869930" cy="289766"/>
            </a:xfrm>
            <a:prstGeom prst="rect">
              <a:avLst/>
            </a:prstGeom>
            <a:solidFill>
              <a:srgbClr val="A80000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algn="l" defTabSz="932472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b="1" kern="1200" baseline="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latin typeface="+mn-lt"/>
                  <a:ea typeface="Segoe UI" pitchFamily="34" charset="0"/>
                  <a:cs typeface="Segoe UI" pitchFamily="34" charset="0"/>
                </a:rPr>
                <a:t>Dark Red</a:t>
              </a:r>
            </a:p>
            <a:p>
              <a:pPr algn="l" defTabSz="932472" fontAlgn="base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dirty="0">
                  <a:gradFill>
                    <a:gsLst>
                      <a:gs pos="2092">
                        <a:srgbClr val="F8F8F8"/>
                      </a:gs>
                      <a:gs pos="10042">
                        <a:srgbClr val="F8F8F8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R:</a:t>
              </a:r>
              <a:r>
                <a:rPr lang="en-US" sz="500" baseline="0" dirty="0">
                  <a:gradFill>
                    <a:gsLst>
                      <a:gs pos="2092">
                        <a:srgbClr val="F8F8F8"/>
                      </a:gs>
                      <a:gs pos="10042">
                        <a:srgbClr val="F8F8F8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168 G:0 B:0</a:t>
              </a:r>
              <a:endParaRPr lang="en-US" sz="500" dirty="0">
                <a:gradFill>
                  <a:gsLst>
                    <a:gs pos="2092">
                      <a:srgbClr val="F8F8F8"/>
                    </a:gs>
                    <a:gs pos="10042">
                      <a:srgbClr val="F8F8F8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23" name="Rectangle 22"/>
            <p:cNvSpPr/>
            <p:nvPr userDrawn="1"/>
          </p:nvSpPr>
          <p:spPr bwMode="auto">
            <a:xfrm rot="5400000">
              <a:off x="12328888" y="3353997"/>
              <a:ext cx="869930" cy="289766"/>
            </a:xfrm>
            <a:prstGeom prst="rect">
              <a:avLst/>
            </a:prstGeom>
            <a:solidFill>
              <a:srgbClr val="00BCF2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algn="l" defTabSz="932472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b="1" kern="1200" baseline="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latin typeface="+mn-lt"/>
                  <a:ea typeface="Segoe UI" pitchFamily="34" charset="0"/>
                  <a:cs typeface="Segoe UI" pitchFamily="34" charset="0"/>
                </a:rPr>
                <a:t>Light Blue</a:t>
              </a:r>
            </a:p>
            <a:p>
              <a:pPr algn="l" defTabSz="932472" fontAlgn="base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dirty="0">
                  <a:gradFill>
                    <a:gsLst>
                      <a:gs pos="2092">
                        <a:srgbClr val="F8F8F8"/>
                      </a:gs>
                      <a:gs pos="10042">
                        <a:srgbClr val="F8F8F8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R:16</a:t>
              </a:r>
              <a:r>
                <a:rPr lang="en-US" sz="500" baseline="0" dirty="0">
                  <a:gradFill>
                    <a:gsLst>
                      <a:gs pos="2092">
                        <a:srgbClr val="F8F8F8"/>
                      </a:gs>
                      <a:gs pos="10042">
                        <a:srgbClr val="F8F8F8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 G:124 B:16</a:t>
              </a:r>
              <a:endParaRPr lang="en-US" sz="500" dirty="0">
                <a:gradFill>
                  <a:gsLst>
                    <a:gs pos="2092">
                      <a:srgbClr val="F8F8F8"/>
                    </a:gs>
                    <a:gs pos="10042">
                      <a:srgbClr val="F8F8F8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24" name="Rectangle 23"/>
            <p:cNvSpPr/>
            <p:nvPr userDrawn="1"/>
          </p:nvSpPr>
          <p:spPr bwMode="auto">
            <a:xfrm rot="5400000">
              <a:off x="12328888" y="4272719"/>
              <a:ext cx="869930" cy="289766"/>
            </a:xfrm>
            <a:prstGeom prst="rect">
              <a:avLst/>
            </a:prstGeom>
            <a:solidFill>
              <a:srgbClr val="002050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algn="l" defTabSz="932472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b="1" kern="1200" baseline="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latin typeface="+mn-lt"/>
                  <a:ea typeface="Segoe UI" pitchFamily="34" charset="0"/>
                  <a:cs typeface="Segoe UI" pitchFamily="34" charset="0"/>
                </a:rPr>
                <a:t>Dark Blue</a:t>
              </a:r>
            </a:p>
            <a:p>
              <a:pPr algn="l" defTabSz="932472" fontAlgn="base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dirty="0">
                  <a:gradFill>
                    <a:gsLst>
                      <a:gs pos="2092">
                        <a:srgbClr val="F8F8F8"/>
                      </a:gs>
                      <a:gs pos="10042">
                        <a:srgbClr val="F8F8F8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R0 G32 B80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612466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389" r:id="rId1"/>
    <p:sldLayoutId id="2147484390" r:id="rId2"/>
    <p:sldLayoutId id="2147484391" r:id="rId3"/>
    <p:sldLayoutId id="2147484392" r:id="rId4"/>
    <p:sldLayoutId id="2147484393" r:id="rId5"/>
    <p:sldLayoutId id="2147484394" r:id="rId6"/>
    <p:sldLayoutId id="2147484395" r:id="rId7"/>
    <p:sldLayoutId id="2147484396" r:id="rId8"/>
    <p:sldLayoutId id="2147484397" r:id="rId9"/>
    <p:sldLayoutId id="2147484398" r:id="rId10"/>
    <p:sldLayoutId id="2147484399" r:id="rId11"/>
    <p:sldLayoutId id="2147484400" r:id="rId12"/>
    <p:sldLayoutId id="2147484401" r:id="rId13"/>
    <p:sldLayoutId id="2147484402" r:id="rId14"/>
    <p:sldLayoutId id="2147484403" r:id="rId15"/>
    <p:sldLayoutId id="2147484404" r:id="rId16"/>
    <p:sldLayoutId id="2147484405" r:id="rId17"/>
    <p:sldLayoutId id="2147484406" r:id="rId18"/>
    <p:sldLayoutId id="2147484407" r:id="rId19"/>
    <p:sldLayoutId id="2147484408" r:id="rId20"/>
    <p:sldLayoutId id="2147484409" r:id="rId21"/>
    <p:sldLayoutId id="2147484410" r:id="rId22"/>
    <p:sldLayoutId id="2147484411" r:id="rId23"/>
    <p:sldLayoutId id="2147484482" r:id="rId24"/>
  </p:sldLayoutIdLst>
  <p:transition>
    <p:fade/>
  </p:transition>
  <p:txStyles>
    <p:titleStyle>
      <a:lvl1pPr algn="l" defTabSz="932742" rtl="0" eaLnBrk="1" latinLnBrk="0" hangingPunct="1">
        <a:lnSpc>
          <a:spcPct val="90000"/>
        </a:lnSpc>
        <a:spcBef>
          <a:spcPct val="0"/>
        </a:spcBef>
        <a:buNone/>
        <a:defRPr lang="en-US" sz="4800" b="0" kern="1200" cap="none" spc="-102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j-lt"/>
          <a:ea typeface="+mn-ea"/>
          <a:cs typeface="Segoe UI" pitchFamily="34" charset="0"/>
        </a:defRPr>
      </a:lvl1pPr>
    </p:titleStyle>
    <p:bodyStyle>
      <a:lvl1pPr marL="342900" marR="0" indent="-3429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40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j-lt"/>
          <a:ea typeface="+mn-ea"/>
          <a:cs typeface="+mn-cs"/>
        </a:defRPr>
      </a:lvl1pPr>
      <a:lvl2pPr marL="584200" marR="0" indent="-2413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24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2pPr>
      <a:lvl3pPr marL="8001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20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3pPr>
      <a:lvl4pPr marL="10287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8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4pPr>
      <a:lvl5pPr marL="12573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8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5pPr>
      <a:lvl6pPr marL="2565040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3031412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97783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964155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66371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32742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99113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65484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33185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9822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64597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730969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187">
          <p15:clr>
            <a:srgbClr val="5ACBF0"/>
          </p15:clr>
        </p15:guide>
        <p15:guide id="2" pos="173">
          <p15:clr>
            <a:srgbClr val="5ACBF0"/>
          </p15:clr>
        </p15:guide>
        <p15:guide id="3" pos="749">
          <p15:clr>
            <a:srgbClr val="5ACBF0"/>
          </p15:clr>
        </p15:guide>
        <p15:guide id="4" pos="1325">
          <p15:clr>
            <a:srgbClr val="5ACBF0"/>
          </p15:clr>
        </p15:guide>
        <p15:guide id="5" pos="1901">
          <p15:clr>
            <a:srgbClr val="5ACBF0"/>
          </p15:clr>
        </p15:guide>
        <p15:guide id="6" pos="2477">
          <p15:clr>
            <a:srgbClr val="5ACBF0"/>
          </p15:clr>
        </p15:guide>
        <p15:guide id="7" pos="3053">
          <p15:clr>
            <a:srgbClr val="5ACBF0"/>
          </p15:clr>
        </p15:guide>
        <p15:guide id="8" pos="3629">
          <p15:clr>
            <a:srgbClr val="5ACBF0"/>
          </p15:clr>
        </p15:guide>
        <p15:guide id="9" pos="4205">
          <p15:clr>
            <a:srgbClr val="5ACBF0"/>
          </p15:clr>
        </p15:guide>
        <p15:guide id="10" pos="4781">
          <p15:clr>
            <a:srgbClr val="5ACBF0"/>
          </p15:clr>
        </p15:guide>
        <p15:guide id="11" pos="5357">
          <p15:clr>
            <a:srgbClr val="5ACBF0"/>
          </p15:clr>
        </p15:guide>
        <p15:guide id="12" pos="5933">
          <p15:clr>
            <a:srgbClr val="5ACBF0"/>
          </p15:clr>
        </p15:guide>
        <p15:guide id="13" pos="6509">
          <p15:clr>
            <a:srgbClr val="5ACBF0"/>
          </p15:clr>
        </p15:guide>
        <p15:guide id="14" pos="7085">
          <p15:clr>
            <a:srgbClr val="5ACBF0"/>
          </p15:clr>
        </p15:guide>
        <p15:guide id="15" pos="7661">
          <p15:clr>
            <a:srgbClr val="5ACBF0"/>
          </p15:clr>
        </p15:guide>
        <p15:guide id="16" pos="288">
          <p15:clr>
            <a:srgbClr val="C35EA4"/>
          </p15:clr>
        </p15:guide>
        <p15:guide id="17" pos="7546">
          <p15:clr>
            <a:srgbClr val="C35EA4"/>
          </p15:clr>
        </p15:guide>
        <p15:guide id="18" orient="horz" pos="763">
          <p15:clr>
            <a:srgbClr val="5ACBF0"/>
          </p15:clr>
        </p15:guide>
        <p15:guide id="19" orient="horz" pos="1339">
          <p15:clr>
            <a:srgbClr val="5ACBF0"/>
          </p15:clr>
        </p15:guide>
        <p15:guide id="20" orient="horz" pos="1915">
          <p15:clr>
            <a:srgbClr val="5ACBF0"/>
          </p15:clr>
        </p15:guide>
        <p15:guide id="21" orient="horz" pos="2491">
          <p15:clr>
            <a:srgbClr val="5ACBF0"/>
          </p15:clr>
        </p15:guide>
        <p15:guide id="22" orient="horz" pos="3067">
          <p15:clr>
            <a:srgbClr val="5ACBF0"/>
          </p15:clr>
        </p15:guide>
        <p15:guide id="23" orient="horz" pos="3643">
          <p15:clr>
            <a:srgbClr val="5ACBF0"/>
          </p15:clr>
        </p15:guide>
        <p15:guide id="24" orient="horz" pos="4219">
          <p15:clr>
            <a:srgbClr val="5ACBF0"/>
          </p15:clr>
        </p15:guide>
        <p15:guide id="25" orient="horz" pos="302">
          <p15:clr>
            <a:srgbClr val="C35EA4"/>
          </p15:clr>
        </p15:guide>
        <p15:guide id="26" orient="horz" pos="4104">
          <p15:clr>
            <a:srgbClr val="C35EA4"/>
          </p15:clr>
        </p15:guide>
      </p15:sldGuideLst>
    </p:ext>
  </p:extLst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74639" y="295276"/>
            <a:ext cx="11889564" cy="917575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274642" y="1212851"/>
            <a:ext cx="11887198" cy="2228302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6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5400000">
            <a:off x="9489151" y="3050515"/>
            <a:ext cx="6995160" cy="8941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312872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413" r:id="rId1"/>
    <p:sldLayoutId id="2147484414" r:id="rId2"/>
    <p:sldLayoutId id="2147484415" r:id="rId3"/>
    <p:sldLayoutId id="2147484416" r:id="rId4"/>
    <p:sldLayoutId id="2147484417" r:id="rId5"/>
    <p:sldLayoutId id="2147484418" r:id="rId6"/>
    <p:sldLayoutId id="2147484419" r:id="rId7"/>
    <p:sldLayoutId id="2147484420" r:id="rId8"/>
    <p:sldLayoutId id="2147484421" r:id="rId9"/>
    <p:sldLayoutId id="2147484422" r:id="rId10"/>
    <p:sldLayoutId id="2147484423" r:id="rId11"/>
    <p:sldLayoutId id="2147484424" r:id="rId12"/>
    <p:sldLayoutId id="2147484425" r:id="rId13"/>
    <p:sldLayoutId id="2147484426" r:id="rId14"/>
    <p:sldLayoutId id="2147484427" r:id="rId15"/>
    <p:sldLayoutId id="2147484428" r:id="rId16"/>
    <p:sldLayoutId id="2147484429" r:id="rId17"/>
    <p:sldLayoutId id="2147484430" r:id="rId18"/>
    <p:sldLayoutId id="2147484431" r:id="rId19"/>
    <p:sldLayoutId id="2147484433" r:id="rId20"/>
    <p:sldLayoutId id="2147484434" r:id="rId21"/>
    <p:sldLayoutId id="2147484435" r:id="rId22"/>
    <p:sldLayoutId id="2147484436" r:id="rId23"/>
    <p:sldLayoutId id="2147484437" r:id="rId24"/>
  </p:sldLayoutIdLst>
  <p:transition>
    <p:fade/>
  </p:transition>
  <p:txStyles>
    <p:titleStyle>
      <a:lvl1pPr algn="l" defTabSz="932384" rtl="0" eaLnBrk="1" latinLnBrk="0" hangingPunct="1">
        <a:lnSpc>
          <a:spcPct val="90000"/>
        </a:lnSpc>
        <a:spcBef>
          <a:spcPct val="0"/>
        </a:spcBef>
        <a:buNone/>
        <a:defRPr lang="en-US" sz="5398" b="0" kern="1200" cap="none" spc="-102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j-lt"/>
          <a:ea typeface="+mn-ea"/>
          <a:cs typeface="Segoe UI" pitchFamily="34" charset="0"/>
        </a:defRPr>
      </a:lvl1pPr>
    </p:titleStyle>
    <p:bodyStyle>
      <a:lvl1pPr marL="342768" marR="0" indent="-342768" algn="l" defTabSz="932384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>
          <a:schemeClr val="tx1"/>
        </a:buClr>
        <a:buSzPct val="90000"/>
        <a:buFont typeface="Wingdings" panose="05000000000000000000" pitchFamily="2" charset="2"/>
        <a:buChar char="§"/>
        <a:tabLst/>
        <a:defRPr sz="3998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j-lt"/>
          <a:ea typeface="+mn-ea"/>
          <a:cs typeface="+mn-cs"/>
        </a:defRPr>
      </a:lvl1pPr>
      <a:lvl2pPr marL="583975" marR="0" indent="-241206" algn="l" defTabSz="932384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>
          <a:schemeClr val="tx1"/>
        </a:buClr>
        <a:buSzPct val="90000"/>
        <a:buFont typeface="Wingdings" panose="05000000000000000000" pitchFamily="2" charset="2"/>
        <a:buChar char="§"/>
        <a:tabLst/>
        <a:defRPr sz="24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2pPr>
      <a:lvl3pPr marL="799792" marR="0" indent="-228513" algn="l" defTabSz="932384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>
          <a:schemeClr val="tx1"/>
        </a:buClr>
        <a:buSzPct val="90000"/>
        <a:buFont typeface="Wingdings" panose="05000000000000000000" pitchFamily="2" charset="2"/>
        <a:buChar char="§"/>
        <a:tabLst/>
        <a:defRPr sz="24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3pPr>
      <a:lvl4pPr marL="1028305" marR="0" indent="-228513" algn="l" defTabSz="932384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>
          <a:schemeClr val="tx1"/>
        </a:buClr>
        <a:buSzPct val="90000"/>
        <a:buFont typeface="Wingdings" panose="05000000000000000000" pitchFamily="2" charset="2"/>
        <a:buChar char="§"/>
        <a:tabLst/>
        <a:defRPr sz="20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4pPr>
      <a:lvl5pPr marL="1256817" marR="0" indent="-228513" algn="l" defTabSz="932384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>
          <a:schemeClr val="tx1"/>
        </a:buClr>
        <a:buSzPct val="90000"/>
        <a:buFont typeface="Wingdings" panose="05000000000000000000" pitchFamily="2" charset="2"/>
        <a:buChar char="§"/>
        <a:tabLst/>
        <a:defRPr sz="20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5pPr>
      <a:lvl6pPr marL="2564055" indent="-233096" algn="l" defTabSz="932384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3030248" indent="-233096" algn="l" defTabSz="932384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96441" indent="-233096" algn="l" defTabSz="932384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962633" indent="-233096" algn="l" defTabSz="932384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3238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66191" algn="l" defTabSz="93238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32384" algn="l" defTabSz="93238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98576" algn="l" defTabSz="93238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64768" algn="l" defTabSz="93238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330960" algn="l" defTabSz="93238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97152" algn="l" defTabSz="93238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63343" algn="l" defTabSz="93238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729537" algn="l" defTabSz="93238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187">
          <p15:clr>
            <a:srgbClr val="5ACBF0"/>
          </p15:clr>
        </p15:guide>
        <p15:guide id="2" pos="173">
          <p15:clr>
            <a:srgbClr val="5ACBF0"/>
          </p15:clr>
        </p15:guide>
        <p15:guide id="3" pos="7661">
          <p15:clr>
            <a:srgbClr val="5ACBF0"/>
          </p15:clr>
        </p15:guide>
        <p15:guide id="4" orient="horz" pos="4219">
          <p15:clr>
            <a:srgbClr val="5ACBF0"/>
          </p15:clr>
        </p15:guide>
        <p15:guide id="5" pos="749">
          <p15:clr>
            <a:srgbClr val="5ACBF0"/>
          </p15:clr>
        </p15:guide>
        <p15:guide id="6" pos="1325">
          <p15:clr>
            <a:srgbClr val="5ACBF0"/>
          </p15:clr>
        </p15:guide>
        <p15:guide id="7" pos="1901">
          <p15:clr>
            <a:srgbClr val="5ACBF0"/>
          </p15:clr>
        </p15:guide>
        <p15:guide id="8" pos="2477">
          <p15:clr>
            <a:srgbClr val="5ACBF0"/>
          </p15:clr>
        </p15:guide>
        <p15:guide id="9" pos="3053">
          <p15:clr>
            <a:srgbClr val="5ACBF0"/>
          </p15:clr>
        </p15:guide>
        <p15:guide id="10" pos="3629">
          <p15:clr>
            <a:srgbClr val="5ACBF0"/>
          </p15:clr>
        </p15:guide>
        <p15:guide id="11" pos="4205">
          <p15:clr>
            <a:srgbClr val="5ACBF0"/>
          </p15:clr>
        </p15:guide>
        <p15:guide id="12" pos="4781">
          <p15:clr>
            <a:srgbClr val="5ACBF0"/>
          </p15:clr>
        </p15:guide>
        <p15:guide id="13" pos="5357">
          <p15:clr>
            <a:srgbClr val="5ACBF0"/>
          </p15:clr>
        </p15:guide>
        <p15:guide id="14" pos="5933">
          <p15:clr>
            <a:srgbClr val="5ACBF0"/>
          </p15:clr>
        </p15:guide>
        <p15:guide id="15" pos="6509">
          <p15:clr>
            <a:srgbClr val="5ACBF0"/>
          </p15:clr>
        </p15:guide>
        <p15:guide id="16" pos="7085">
          <p15:clr>
            <a:srgbClr val="5ACBF0"/>
          </p15:clr>
        </p15:guide>
        <p15:guide id="17" orient="horz" pos="763">
          <p15:clr>
            <a:srgbClr val="5ACBF0"/>
          </p15:clr>
        </p15:guide>
        <p15:guide id="18" orient="horz" pos="1339">
          <p15:clr>
            <a:srgbClr val="5ACBF0"/>
          </p15:clr>
        </p15:guide>
        <p15:guide id="19" orient="horz" pos="1915">
          <p15:clr>
            <a:srgbClr val="5ACBF0"/>
          </p15:clr>
        </p15:guide>
        <p15:guide id="20" orient="horz" pos="2491">
          <p15:clr>
            <a:srgbClr val="5ACBF0"/>
          </p15:clr>
        </p15:guide>
        <p15:guide id="21" orient="horz" pos="3067">
          <p15:clr>
            <a:srgbClr val="5ACBF0"/>
          </p15:clr>
        </p15:guide>
        <p15:guide id="22" orient="horz" pos="3643">
          <p15:clr>
            <a:srgbClr val="5ACBF0"/>
          </p15:clr>
        </p15:guide>
        <p15:guide id="23" pos="286">
          <p15:clr>
            <a:srgbClr val="C35EA4"/>
          </p15:clr>
        </p15:guide>
        <p15:guide id="24" pos="7547">
          <p15:clr>
            <a:srgbClr val="C35EA4"/>
          </p15:clr>
        </p15:guide>
        <p15:guide id="25" orient="horz" pos="305">
          <p15:clr>
            <a:srgbClr val="C35EA4"/>
          </p15:clr>
        </p15:guide>
        <p15:guide id="26" orient="horz" pos="4106">
          <p15:clr>
            <a:srgbClr val="C35EA4"/>
          </p15:clr>
        </p15:guide>
      </p15:sldGuideLst>
    </p:ext>
  </p:extLst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74639" y="295274"/>
            <a:ext cx="11889564" cy="917575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274640" y="1212851"/>
            <a:ext cx="11887198" cy="2092881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grpSp>
        <p:nvGrpSpPr>
          <p:cNvPr id="3" name="Group 2"/>
          <p:cNvGrpSpPr/>
          <p:nvPr userDrawn="1"/>
        </p:nvGrpSpPr>
        <p:grpSpPr>
          <a:xfrm>
            <a:off x="12618967" y="0"/>
            <a:ext cx="952401" cy="5766967"/>
            <a:chOff x="12618967" y="0"/>
            <a:chExt cx="952401" cy="5766967"/>
          </a:xfrm>
        </p:grpSpPr>
        <p:grpSp>
          <p:nvGrpSpPr>
            <p:cNvPr id="26" name="Group 25"/>
            <p:cNvGrpSpPr/>
            <p:nvPr userDrawn="1"/>
          </p:nvGrpSpPr>
          <p:grpSpPr>
            <a:xfrm rot="5400000">
              <a:off x="11584220" y="1040742"/>
              <a:ext cx="2698730" cy="629236"/>
              <a:chOff x="1584344" y="4543426"/>
              <a:chExt cx="2698730" cy="629236"/>
            </a:xfrm>
          </p:grpSpPr>
          <p:sp>
            <p:nvSpPr>
              <p:cNvPr id="37" name="Rectangle 36"/>
              <p:cNvSpPr/>
              <p:nvPr userDrawn="1"/>
            </p:nvSpPr>
            <p:spPr bwMode="auto">
              <a:xfrm>
                <a:off x="1586734" y="4543428"/>
                <a:ext cx="869930" cy="289766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 defTabSz="932472" fontAlgn="base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 err="1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Oragen</a:t>
                </a:r>
                <a:endParaRPr lang="en-US" sz="500" b="1" kern="1200" baseline="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latin typeface="+mn-lt"/>
                  <a:ea typeface="Segoe UI" pitchFamily="34" charset="0"/>
                  <a:cs typeface="Segoe UI" pitchFamily="34" charset="0"/>
                </a:endParaRPr>
              </a:p>
              <a:p>
                <a:pPr algn="l" defTabSz="932472" fontAlgn="base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R:</a:t>
                </a:r>
                <a:r>
                  <a:rPr lang="en-US" sz="500" baseline="0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216 G:59 B:1</a:t>
                </a:r>
                <a:endParaRPr lang="en-US" sz="50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41" name="Rectangle 40"/>
              <p:cNvSpPr/>
              <p:nvPr userDrawn="1"/>
            </p:nvSpPr>
            <p:spPr bwMode="auto">
              <a:xfrm>
                <a:off x="2505456" y="4543427"/>
                <a:ext cx="869930" cy="289766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 defTabSz="932472" fontAlgn="base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Blue</a:t>
                </a:r>
              </a:p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kern="1200" dirty="0"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R:0 G:120 B:215</a:t>
                </a:r>
              </a:p>
            </p:txBody>
          </p:sp>
          <p:sp>
            <p:nvSpPr>
              <p:cNvPr id="42" name="Rectangle 41"/>
              <p:cNvSpPr/>
              <p:nvPr userDrawn="1"/>
            </p:nvSpPr>
            <p:spPr bwMode="auto">
              <a:xfrm>
                <a:off x="3413144" y="4543426"/>
                <a:ext cx="869930" cy="289766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Dark Gray</a:t>
                </a:r>
              </a:p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kern="1200" dirty="0"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R:80 G:80 B:80</a:t>
                </a:r>
              </a:p>
            </p:txBody>
          </p:sp>
          <p:sp>
            <p:nvSpPr>
              <p:cNvPr id="43" name="Rectangle 42"/>
              <p:cNvSpPr/>
              <p:nvPr userDrawn="1"/>
            </p:nvSpPr>
            <p:spPr bwMode="auto">
              <a:xfrm>
                <a:off x="2498744" y="4882896"/>
                <a:ext cx="869930" cy="289766"/>
              </a:xfrm>
              <a:prstGeom prst="rect">
                <a:avLst/>
              </a:prstGeom>
              <a:solidFill>
                <a:schemeClr val="accent5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Yellow</a:t>
                </a:r>
              </a:p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kern="120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R:255 G:185 B:0</a:t>
                </a:r>
              </a:p>
            </p:txBody>
          </p:sp>
          <p:sp>
            <p:nvSpPr>
              <p:cNvPr id="44" name="Rectangle 43"/>
              <p:cNvSpPr/>
              <p:nvPr userDrawn="1"/>
            </p:nvSpPr>
            <p:spPr bwMode="auto">
              <a:xfrm>
                <a:off x="3413144" y="4882895"/>
                <a:ext cx="869930" cy="289766"/>
              </a:xfrm>
              <a:prstGeom prst="rect">
                <a:avLst/>
              </a:prstGeom>
              <a:solidFill>
                <a:schemeClr val="accent6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Light Orange</a:t>
                </a:r>
              </a:p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kern="120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R:255 G:140 B:0</a:t>
                </a:r>
              </a:p>
            </p:txBody>
          </p:sp>
          <p:sp>
            <p:nvSpPr>
              <p:cNvPr id="45" name="Rectangle 44"/>
              <p:cNvSpPr/>
              <p:nvPr userDrawn="1"/>
            </p:nvSpPr>
            <p:spPr bwMode="auto">
              <a:xfrm>
                <a:off x="1584344" y="4882896"/>
                <a:ext cx="869930" cy="289766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Light Gray</a:t>
                </a:r>
              </a:p>
              <a:p>
                <a:pPr algn="l" defTabSz="932472" fontAlgn="base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R:</a:t>
                </a:r>
                <a:r>
                  <a:rPr lang="en-US" sz="500" baseline="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210 G:210 B:210</a:t>
                </a:r>
                <a:endParaRPr lang="en-US" sz="500" dirty="0">
                  <a:gradFill>
                    <a:gsLst>
                      <a:gs pos="37168">
                        <a:srgbClr val="292929"/>
                      </a:gs>
                      <a:gs pos="72000">
                        <a:srgbClr val="292929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endParaRPr>
              </a:p>
            </p:txBody>
          </p:sp>
        </p:grpSp>
        <p:sp>
          <p:nvSpPr>
            <p:cNvPr id="28" name="TextBox 27"/>
            <p:cNvSpPr txBox="1"/>
            <p:nvPr userDrawn="1"/>
          </p:nvSpPr>
          <p:spPr>
            <a:xfrm rot="5400000">
              <a:off x="12988035" y="260168"/>
              <a:ext cx="843501" cy="323165"/>
            </a:xfrm>
            <a:prstGeom prst="rect">
              <a:avLst/>
            </a:prstGeom>
            <a:noFill/>
          </p:spPr>
          <p:txBody>
            <a:bodyPr wrap="none" lIns="0" tIns="91440" rIns="182880" bIns="91440" rtlCol="0">
              <a:spAutoFit/>
            </a:bodyPr>
            <a:lstStyle/>
            <a:p>
              <a:pPr marL="0" algn="l" defTabSz="932742" rtl="0" eaLnBrk="1" latinLnBrk="0" hangingPunct="1">
                <a:lnSpc>
                  <a:spcPct val="90000"/>
                </a:lnSpc>
                <a:spcAft>
                  <a:spcPts val="600"/>
                </a:spcAft>
              </a:pPr>
              <a:r>
                <a:rPr lang="en-US" sz="1000" kern="1200" dirty="0">
                  <a:gradFill>
                    <a:gsLst>
                      <a:gs pos="82301">
                        <a:srgbClr val="292929"/>
                      </a:gs>
                      <a:gs pos="62000">
                        <a:srgbClr val="292929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rPr>
                <a:t>Main colors</a:t>
              </a:r>
            </a:p>
          </p:txBody>
        </p:sp>
        <p:sp>
          <p:nvSpPr>
            <p:cNvPr id="32" name="TextBox 31"/>
            <p:cNvSpPr txBox="1"/>
            <p:nvPr userDrawn="1"/>
          </p:nvSpPr>
          <p:spPr>
            <a:xfrm rot="5400000">
              <a:off x="11742070" y="4230580"/>
              <a:ext cx="2656496" cy="323165"/>
            </a:xfrm>
            <a:prstGeom prst="rect">
              <a:avLst/>
            </a:prstGeom>
            <a:noFill/>
          </p:spPr>
          <p:txBody>
            <a:bodyPr wrap="none" lIns="0" tIns="91440" rIns="182880" bIns="91440" rtlCol="0">
              <a:spAutoFit/>
            </a:bodyPr>
            <a:lstStyle/>
            <a:p>
              <a:pPr marL="0" algn="l" defTabSz="932742" rtl="0" eaLnBrk="1" latinLnBrk="0" hangingPunct="1">
                <a:lnSpc>
                  <a:spcPct val="90000"/>
                </a:lnSpc>
                <a:spcAft>
                  <a:spcPts val="600"/>
                </a:spcAft>
              </a:pPr>
              <a:r>
                <a:rPr lang="en-US" sz="1000" kern="1200" dirty="0">
                  <a:gradFill>
                    <a:gsLst>
                      <a:gs pos="82301">
                        <a:srgbClr val="292929"/>
                      </a:gs>
                      <a:gs pos="62000">
                        <a:srgbClr val="292929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rPr>
                <a:t>Secondary colors (use only when necessary)</a:t>
              </a:r>
            </a:p>
          </p:txBody>
        </p:sp>
        <p:sp>
          <p:nvSpPr>
            <p:cNvPr id="22" name="Rectangle 21"/>
            <p:cNvSpPr/>
            <p:nvPr userDrawn="1"/>
          </p:nvSpPr>
          <p:spPr bwMode="auto">
            <a:xfrm rot="5400000">
              <a:off x="12328888" y="5187119"/>
              <a:ext cx="869930" cy="289766"/>
            </a:xfrm>
            <a:prstGeom prst="rect">
              <a:avLst/>
            </a:prstGeom>
            <a:solidFill>
              <a:srgbClr val="A80000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algn="l" defTabSz="932472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b="1" kern="1200" baseline="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latin typeface="+mn-lt"/>
                  <a:ea typeface="Segoe UI" pitchFamily="34" charset="0"/>
                  <a:cs typeface="Segoe UI" pitchFamily="34" charset="0"/>
                </a:rPr>
                <a:t>Dark Red</a:t>
              </a:r>
            </a:p>
            <a:p>
              <a:pPr algn="l" defTabSz="932472" fontAlgn="base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dirty="0">
                  <a:gradFill>
                    <a:gsLst>
                      <a:gs pos="2092">
                        <a:srgbClr val="F8F8F8"/>
                      </a:gs>
                      <a:gs pos="10042">
                        <a:srgbClr val="F8F8F8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R:</a:t>
              </a:r>
              <a:r>
                <a:rPr lang="en-US" sz="500" baseline="0" dirty="0">
                  <a:gradFill>
                    <a:gsLst>
                      <a:gs pos="2092">
                        <a:srgbClr val="F8F8F8"/>
                      </a:gs>
                      <a:gs pos="10042">
                        <a:srgbClr val="F8F8F8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168 G:0 B:0</a:t>
              </a:r>
              <a:endParaRPr lang="en-US" sz="500" dirty="0">
                <a:gradFill>
                  <a:gsLst>
                    <a:gs pos="2092">
                      <a:srgbClr val="F8F8F8"/>
                    </a:gs>
                    <a:gs pos="10042">
                      <a:srgbClr val="F8F8F8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23" name="Rectangle 22"/>
            <p:cNvSpPr/>
            <p:nvPr userDrawn="1"/>
          </p:nvSpPr>
          <p:spPr bwMode="auto">
            <a:xfrm rot="5400000">
              <a:off x="12328888" y="3353997"/>
              <a:ext cx="869930" cy="289766"/>
            </a:xfrm>
            <a:prstGeom prst="rect">
              <a:avLst/>
            </a:prstGeom>
            <a:solidFill>
              <a:srgbClr val="00BCF2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algn="l" defTabSz="932472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b="1" kern="1200" baseline="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latin typeface="+mn-lt"/>
                  <a:ea typeface="Segoe UI" pitchFamily="34" charset="0"/>
                  <a:cs typeface="Segoe UI" pitchFamily="34" charset="0"/>
                </a:rPr>
                <a:t>Light Blue</a:t>
              </a:r>
            </a:p>
            <a:p>
              <a:pPr algn="l" defTabSz="932472" fontAlgn="base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dirty="0">
                  <a:gradFill>
                    <a:gsLst>
                      <a:gs pos="2092">
                        <a:srgbClr val="F8F8F8"/>
                      </a:gs>
                      <a:gs pos="10042">
                        <a:srgbClr val="F8F8F8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R:16</a:t>
              </a:r>
              <a:r>
                <a:rPr lang="en-US" sz="500" baseline="0" dirty="0">
                  <a:gradFill>
                    <a:gsLst>
                      <a:gs pos="2092">
                        <a:srgbClr val="F8F8F8"/>
                      </a:gs>
                      <a:gs pos="10042">
                        <a:srgbClr val="F8F8F8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 G:124 B:16</a:t>
              </a:r>
              <a:endParaRPr lang="en-US" sz="500" dirty="0">
                <a:gradFill>
                  <a:gsLst>
                    <a:gs pos="2092">
                      <a:srgbClr val="F8F8F8"/>
                    </a:gs>
                    <a:gs pos="10042">
                      <a:srgbClr val="F8F8F8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24" name="Rectangle 23"/>
            <p:cNvSpPr/>
            <p:nvPr userDrawn="1"/>
          </p:nvSpPr>
          <p:spPr bwMode="auto">
            <a:xfrm rot="5400000">
              <a:off x="12328888" y="4272719"/>
              <a:ext cx="869930" cy="289766"/>
            </a:xfrm>
            <a:prstGeom prst="rect">
              <a:avLst/>
            </a:prstGeom>
            <a:solidFill>
              <a:srgbClr val="002050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algn="l" defTabSz="932472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b="1" kern="1200" baseline="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latin typeface="+mn-lt"/>
                  <a:ea typeface="Segoe UI" pitchFamily="34" charset="0"/>
                  <a:cs typeface="Segoe UI" pitchFamily="34" charset="0"/>
                </a:rPr>
                <a:t>Dark Blue</a:t>
              </a:r>
            </a:p>
            <a:p>
              <a:pPr algn="l" defTabSz="932472" fontAlgn="base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dirty="0">
                  <a:gradFill>
                    <a:gsLst>
                      <a:gs pos="2092">
                        <a:srgbClr val="F8F8F8"/>
                      </a:gs>
                      <a:gs pos="10042">
                        <a:srgbClr val="F8F8F8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R0 G32 B80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5757065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440" r:id="rId1"/>
    <p:sldLayoutId id="2147484441" r:id="rId2"/>
    <p:sldLayoutId id="2147484442" r:id="rId3"/>
    <p:sldLayoutId id="2147484443" r:id="rId4"/>
    <p:sldLayoutId id="2147484444" r:id="rId5"/>
    <p:sldLayoutId id="2147484445" r:id="rId6"/>
    <p:sldLayoutId id="2147484446" r:id="rId7"/>
    <p:sldLayoutId id="2147484447" r:id="rId8"/>
    <p:sldLayoutId id="2147484448" r:id="rId9"/>
    <p:sldLayoutId id="2147484449" r:id="rId10"/>
    <p:sldLayoutId id="2147484450" r:id="rId11"/>
    <p:sldLayoutId id="2147484451" r:id="rId12"/>
    <p:sldLayoutId id="2147484452" r:id="rId13"/>
    <p:sldLayoutId id="2147484453" r:id="rId14"/>
    <p:sldLayoutId id="2147484454" r:id="rId15"/>
    <p:sldLayoutId id="2147484455" r:id="rId16"/>
    <p:sldLayoutId id="2147484456" r:id="rId17"/>
    <p:sldLayoutId id="2147484457" r:id="rId18"/>
    <p:sldLayoutId id="2147484458" r:id="rId19"/>
    <p:sldLayoutId id="2147484459" r:id="rId20"/>
    <p:sldLayoutId id="2147484460" r:id="rId21"/>
    <p:sldLayoutId id="2147484461" r:id="rId22"/>
  </p:sldLayoutIdLst>
  <p:transition>
    <p:fade/>
  </p:transition>
  <p:txStyles>
    <p:titleStyle>
      <a:lvl1pPr algn="l" defTabSz="932742" rtl="0" eaLnBrk="1" latinLnBrk="0" hangingPunct="1">
        <a:lnSpc>
          <a:spcPct val="90000"/>
        </a:lnSpc>
        <a:spcBef>
          <a:spcPct val="0"/>
        </a:spcBef>
        <a:buNone/>
        <a:defRPr lang="en-US" sz="4800" b="0" kern="1200" cap="none" spc="-102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j-lt"/>
          <a:ea typeface="+mn-ea"/>
          <a:cs typeface="Segoe UI" pitchFamily="34" charset="0"/>
        </a:defRPr>
      </a:lvl1pPr>
    </p:titleStyle>
    <p:bodyStyle>
      <a:lvl1pPr marL="342900" marR="0" indent="-3429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40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j-lt"/>
          <a:ea typeface="+mn-ea"/>
          <a:cs typeface="+mn-cs"/>
        </a:defRPr>
      </a:lvl1pPr>
      <a:lvl2pPr marL="584200" marR="0" indent="-2413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24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2pPr>
      <a:lvl3pPr marL="8001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20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3pPr>
      <a:lvl4pPr marL="10287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8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4pPr>
      <a:lvl5pPr marL="12573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8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5pPr>
      <a:lvl6pPr marL="2565040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3031412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97783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964155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66371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32742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99113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65484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33185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9822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64597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730969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187">
          <p15:clr>
            <a:srgbClr val="5ACBF0"/>
          </p15:clr>
        </p15:guide>
        <p15:guide id="2" pos="173">
          <p15:clr>
            <a:srgbClr val="5ACBF0"/>
          </p15:clr>
        </p15:guide>
        <p15:guide id="3" pos="749">
          <p15:clr>
            <a:srgbClr val="5ACBF0"/>
          </p15:clr>
        </p15:guide>
        <p15:guide id="4" pos="1325">
          <p15:clr>
            <a:srgbClr val="5ACBF0"/>
          </p15:clr>
        </p15:guide>
        <p15:guide id="5" pos="1901">
          <p15:clr>
            <a:srgbClr val="5ACBF0"/>
          </p15:clr>
        </p15:guide>
        <p15:guide id="6" pos="2477">
          <p15:clr>
            <a:srgbClr val="5ACBF0"/>
          </p15:clr>
        </p15:guide>
        <p15:guide id="7" pos="3053">
          <p15:clr>
            <a:srgbClr val="5ACBF0"/>
          </p15:clr>
        </p15:guide>
        <p15:guide id="8" pos="3629">
          <p15:clr>
            <a:srgbClr val="5ACBF0"/>
          </p15:clr>
        </p15:guide>
        <p15:guide id="9" pos="4205">
          <p15:clr>
            <a:srgbClr val="5ACBF0"/>
          </p15:clr>
        </p15:guide>
        <p15:guide id="10" pos="4781">
          <p15:clr>
            <a:srgbClr val="5ACBF0"/>
          </p15:clr>
        </p15:guide>
        <p15:guide id="11" pos="5357">
          <p15:clr>
            <a:srgbClr val="5ACBF0"/>
          </p15:clr>
        </p15:guide>
        <p15:guide id="12" pos="5933">
          <p15:clr>
            <a:srgbClr val="5ACBF0"/>
          </p15:clr>
        </p15:guide>
        <p15:guide id="13" pos="6509">
          <p15:clr>
            <a:srgbClr val="5ACBF0"/>
          </p15:clr>
        </p15:guide>
        <p15:guide id="14" pos="7085">
          <p15:clr>
            <a:srgbClr val="5ACBF0"/>
          </p15:clr>
        </p15:guide>
        <p15:guide id="15" pos="7661">
          <p15:clr>
            <a:srgbClr val="5ACBF0"/>
          </p15:clr>
        </p15:guide>
        <p15:guide id="16" pos="288">
          <p15:clr>
            <a:srgbClr val="C35EA4"/>
          </p15:clr>
        </p15:guide>
        <p15:guide id="17" pos="7546">
          <p15:clr>
            <a:srgbClr val="C35EA4"/>
          </p15:clr>
        </p15:guide>
        <p15:guide id="18" orient="horz" pos="763">
          <p15:clr>
            <a:srgbClr val="5ACBF0"/>
          </p15:clr>
        </p15:guide>
        <p15:guide id="19" orient="horz" pos="1339">
          <p15:clr>
            <a:srgbClr val="5ACBF0"/>
          </p15:clr>
        </p15:guide>
        <p15:guide id="20" orient="horz" pos="1915">
          <p15:clr>
            <a:srgbClr val="5ACBF0"/>
          </p15:clr>
        </p15:guide>
        <p15:guide id="21" orient="horz" pos="2491">
          <p15:clr>
            <a:srgbClr val="5ACBF0"/>
          </p15:clr>
        </p15:guide>
        <p15:guide id="22" orient="horz" pos="3067">
          <p15:clr>
            <a:srgbClr val="5ACBF0"/>
          </p15:clr>
        </p15:guide>
        <p15:guide id="23" orient="horz" pos="3643">
          <p15:clr>
            <a:srgbClr val="5ACBF0"/>
          </p15:clr>
        </p15:guide>
        <p15:guide id="24" orient="horz" pos="4219">
          <p15:clr>
            <a:srgbClr val="5ACBF0"/>
          </p15:clr>
        </p15:guide>
        <p15:guide id="25" orient="horz" pos="302">
          <p15:clr>
            <a:srgbClr val="C35EA4"/>
          </p15:clr>
        </p15:guide>
        <p15:guide id="26" orient="horz" pos="4104">
          <p15:clr>
            <a:srgbClr val="C35EA4"/>
          </p15:clr>
        </p15:guide>
      </p15:sldGuideLst>
    </p:ext>
  </p:extLst>
</p:sldMaster>
</file>

<file path=ppt/slideMasters/slideMaster8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ltGray"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74639" y="295274"/>
            <a:ext cx="11889564" cy="917575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274640" y="1212851"/>
            <a:ext cx="11887198" cy="2092881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/>
          <a:p>
            <a:pPr marL="342900" marR="0" lvl="0" indent="-3429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</a:pPr>
            <a:r>
              <a:rPr lang="en-US" dirty="0"/>
              <a:t>Click to edit Master text styles</a:t>
            </a:r>
          </a:p>
          <a:p>
            <a:pPr marL="584200" marR="0" lvl="1" indent="-2413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</a:pPr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grpSp>
        <p:nvGrpSpPr>
          <p:cNvPr id="3" name="Group 2"/>
          <p:cNvGrpSpPr/>
          <p:nvPr userDrawn="1"/>
        </p:nvGrpSpPr>
        <p:grpSpPr>
          <a:xfrm>
            <a:off x="12618967" y="0"/>
            <a:ext cx="952401" cy="5766967"/>
            <a:chOff x="12618967" y="0"/>
            <a:chExt cx="952401" cy="5766967"/>
          </a:xfrm>
        </p:grpSpPr>
        <p:grpSp>
          <p:nvGrpSpPr>
            <p:cNvPr id="19" name="Group 18"/>
            <p:cNvGrpSpPr/>
            <p:nvPr userDrawn="1"/>
          </p:nvGrpSpPr>
          <p:grpSpPr>
            <a:xfrm rot="5400000">
              <a:off x="11584220" y="1040742"/>
              <a:ext cx="2698730" cy="629236"/>
              <a:chOff x="1584344" y="4543426"/>
              <a:chExt cx="2698730" cy="629236"/>
            </a:xfrm>
          </p:grpSpPr>
          <p:sp>
            <p:nvSpPr>
              <p:cNvPr id="25" name="Rectangle 24"/>
              <p:cNvSpPr/>
              <p:nvPr userDrawn="1"/>
            </p:nvSpPr>
            <p:spPr bwMode="auto">
              <a:xfrm>
                <a:off x="1586734" y="4543428"/>
                <a:ext cx="869930" cy="289766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 defTabSz="932472" fontAlgn="base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 err="1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Oragen</a:t>
                </a:r>
                <a:endParaRPr lang="en-US" sz="500" b="1" kern="1200" baseline="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latin typeface="+mn-lt"/>
                  <a:ea typeface="Segoe UI" pitchFamily="34" charset="0"/>
                  <a:cs typeface="Segoe UI" pitchFamily="34" charset="0"/>
                </a:endParaRPr>
              </a:p>
              <a:p>
                <a:pPr algn="l" defTabSz="932472" fontAlgn="base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R:</a:t>
                </a:r>
                <a:r>
                  <a:rPr lang="en-US" sz="500" baseline="0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216 G:59 B:1</a:t>
                </a:r>
                <a:endParaRPr lang="en-US" sz="50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26" name="Rectangle 25"/>
              <p:cNvSpPr/>
              <p:nvPr userDrawn="1"/>
            </p:nvSpPr>
            <p:spPr bwMode="auto">
              <a:xfrm>
                <a:off x="2505456" y="4543427"/>
                <a:ext cx="869930" cy="289766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 defTabSz="932472" fontAlgn="base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Blue</a:t>
                </a:r>
              </a:p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kern="1200" dirty="0"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R:0 G:120 B:215</a:t>
                </a:r>
              </a:p>
            </p:txBody>
          </p:sp>
          <p:sp>
            <p:nvSpPr>
              <p:cNvPr id="27" name="Rectangle 26"/>
              <p:cNvSpPr/>
              <p:nvPr userDrawn="1"/>
            </p:nvSpPr>
            <p:spPr bwMode="auto">
              <a:xfrm>
                <a:off x="3413144" y="4543426"/>
                <a:ext cx="869930" cy="289766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Light Gray</a:t>
                </a:r>
              </a:p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0" kern="1200" baseline="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R:210 G:210 B:210</a:t>
                </a:r>
              </a:p>
            </p:txBody>
          </p:sp>
          <p:sp>
            <p:nvSpPr>
              <p:cNvPr id="28" name="Rectangle 27"/>
              <p:cNvSpPr/>
              <p:nvPr userDrawn="1"/>
            </p:nvSpPr>
            <p:spPr bwMode="auto">
              <a:xfrm>
                <a:off x="2498744" y="4882896"/>
                <a:ext cx="869930" cy="289766"/>
              </a:xfrm>
              <a:prstGeom prst="rect">
                <a:avLst/>
              </a:prstGeom>
              <a:solidFill>
                <a:schemeClr val="accent5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Light Orange</a:t>
                </a:r>
              </a:p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kern="120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R:255 G:140 B:0</a:t>
                </a:r>
              </a:p>
            </p:txBody>
          </p:sp>
          <p:sp>
            <p:nvSpPr>
              <p:cNvPr id="29" name="Rectangle 28"/>
              <p:cNvSpPr/>
              <p:nvPr userDrawn="1"/>
            </p:nvSpPr>
            <p:spPr bwMode="auto">
              <a:xfrm>
                <a:off x="3413144" y="4882895"/>
                <a:ext cx="869930" cy="289766"/>
              </a:xfrm>
              <a:prstGeom prst="rect">
                <a:avLst/>
              </a:prstGeom>
              <a:solidFill>
                <a:schemeClr val="accent6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Light Blue</a:t>
                </a:r>
              </a:p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0" kern="1200" baseline="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R:16 G:124 B:16</a:t>
                </a:r>
              </a:p>
            </p:txBody>
          </p:sp>
          <p:sp>
            <p:nvSpPr>
              <p:cNvPr id="30" name="Rectangle 29"/>
              <p:cNvSpPr/>
              <p:nvPr userDrawn="1"/>
            </p:nvSpPr>
            <p:spPr bwMode="auto">
              <a:xfrm>
                <a:off x="1584344" y="4882896"/>
                <a:ext cx="869930" cy="289766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Yellow</a:t>
                </a:r>
              </a:p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0" kern="1200" baseline="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R:255 G:185 B:0</a:t>
                </a:r>
              </a:p>
            </p:txBody>
          </p:sp>
        </p:grpSp>
        <p:sp>
          <p:nvSpPr>
            <p:cNvPr id="20" name="TextBox 19"/>
            <p:cNvSpPr txBox="1"/>
            <p:nvPr userDrawn="1"/>
          </p:nvSpPr>
          <p:spPr>
            <a:xfrm rot="5400000">
              <a:off x="12988035" y="260168"/>
              <a:ext cx="843501" cy="323165"/>
            </a:xfrm>
            <a:prstGeom prst="rect">
              <a:avLst/>
            </a:prstGeom>
            <a:noFill/>
          </p:spPr>
          <p:txBody>
            <a:bodyPr wrap="none" lIns="0" tIns="91440" rIns="182880" bIns="91440" rtlCol="0">
              <a:spAutoFit/>
            </a:bodyPr>
            <a:lstStyle/>
            <a:p>
              <a:pPr marL="0" algn="l" defTabSz="932742" rtl="0" eaLnBrk="1" latinLnBrk="0" hangingPunct="1">
                <a:lnSpc>
                  <a:spcPct val="90000"/>
                </a:lnSpc>
                <a:spcAft>
                  <a:spcPts val="600"/>
                </a:spcAft>
              </a:pPr>
              <a:r>
                <a:rPr lang="en-US" sz="1000" kern="1200" dirty="0">
                  <a:gradFill>
                    <a:gsLst>
                      <a:gs pos="82301">
                        <a:srgbClr val="292929"/>
                      </a:gs>
                      <a:gs pos="62000">
                        <a:srgbClr val="292929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rPr>
                <a:t>Main colors</a:t>
              </a:r>
            </a:p>
          </p:txBody>
        </p:sp>
        <p:sp>
          <p:nvSpPr>
            <p:cNvPr id="21" name="TextBox 20"/>
            <p:cNvSpPr txBox="1"/>
            <p:nvPr userDrawn="1"/>
          </p:nvSpPr>
          <p:spPr>
            <a:xfrm rot="5400000">
              <a:off x="11742070" y="4230580"/>
              <a:ext cx="2656496" cy="323165"/>
            </a:xfrm>
            <a:prstGeom prst="rect">
              <a:avLst/>
            </a:prstGeom>
            <a:noFill/>
          </p:spPr>
          <p:txBody>
            <a:bodyPr wrap="none" lIns="0" tIns="91440" rIns="182880" bIns="91440" rtlCol="0">
              <a:spAutoFit/>
            </a:bodyPr>
            <a:lstStyle/>
            <a:p>
              <a:pPr marL="0" algn="l" defTabSz="932742" rtl="0" eaLnBrk="1" latinLnBrk="0" hangingPunct="1">
                <a:lnSpc>
                  <a:spcPct val="90000"/>
                </a:lnSpc>
                <a:spcAft>
                  <a:spcPts val="600"/>
                </a:spcAft>
              </a:pPr>
              <a:r>
                <a:rPr lang="en-US" sz="1000" kern="1200" dirty="0">
                  <a:gradFill>
                    <a:gsLst>
                      <a:gs pos="82301">
                        <a:srgbClr val="292929"/>
                      </a:gs>
                      <a:gs pos="62000">
                        <a:srgbClr val="292929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rPr>
                <a:t>Secondary colors (use only when necessary)</a:t>
              </a:r>
            </a:p>
          </p:txBody>
        </p:sp>
        <p:sp>
          <p:nvSpPr>
            <p:cNvPr id="22" name="Rectangle 21"/>
            <p:cNvSpPr/>
            <p:nvPr userDrawn="1"/>
          </p:nvSpPr>
          <p:spPr bwMode="auto">
            <a:xfrm rot="5400000">
              <a:off x="12328888" y="5187119"/>
              <a:ext cx="869930" cy="289766"/>
            </a:xfrm>
            <a:prstGeom prst="rect">
              <a:avLst/>
            </a:prstGeom>
            <a:solidFill>
              <a:srgbClr val="BAD80A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algn="l" defTabSz="932472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b="1" kern="1200" baseline="0" dirty="0">
                  <a:gradFill>
                    <a:gsLst>
                      <a:gs pos="37168">
                        <a:srgbClr val="292929"/>
                      </a:gs>
                      <a:gs pos="72000">
                        <a:srgbClr val="292929"/>
                      </a:gs>
                    </a:gsLst>
                    <a:lin ang="5400000" scaled="0"/>
                  </a:gradFill>
                  <a:latin typeface="+mn-lt"/>
                  <a:ea typeface="Segoe UI" pitchFamily="34" charset="0"/>
                  <a:cs typeface="Segoe UI" pitchFamily="34" charset="0"/>
                </a:rPr>
                <a:t>Light Green </a:t>
              </a:r>
            </a:p>
            <a:p>
              <a:pPr marL="0" algn="l" defTabSz="932472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b="0" kern="1200" baseline="0" dirty="0">
                  <a:gradFill>
                    <a:gsLst>
                      <a:gs pos="37168">
                        <a:srgbClr val="292929"/>
                      </a:gs>
                      <a:gs pos="72000">
                        <a:srgbClr val="292929"/>
                      </a:gs>
                    </a:gsLst>
                    <a:lin ang="5400000" scaled="0"/>
                  </a:gradFill>
                  <a:latin typeface="+mn-lt"/>
                  <a:ea typeface="Segoe UI" pitchFamily="34" charset="0"/>
                  <a:cs typeface="Segoe UI" pitchFamily="34" charset="0"/>
                </a:rPr>
                <a:t>R:168 G:216 B:10</a:t>
              </a:r>
            </a:p>
          </p:txBody>
        </p:sp>
        <p:sp>
          <p:nvSpPr>
            <p:cNvPr id="31" name="Rectangle 30"/>
            <p:cNvSpPr/>
            <p:nvPr userDrawn="1"/>
          </p:nvSpPr>
          <p:spPr bwMode="auto">
            <a:xfrm rot="5400000">
              <a:off x="12328888" y="4270558"/>
              <a:ext cx="869930" cy="289766"/>
            </a:xfrm>
            <a:prstGeom prst="rect">
              <a:avLst/>
            </a:prstGeom>
            <a:solidFill>
              <a:srgbClr val="A80000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algn="l" defTabSz="932472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b="1" kern="1200" baseline="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latin typeface="+mn-lt"/>
                  <a:ea typeface="Segoe UI" pitchFamily="34" charset="0"/>
                  <a:cs typeface="Segoe UI" pitchFamily="34" charset="0"/>
                </a:rPr>
                <a:t>Dark Red</a:t>
              </a:r>
            </a:p>
            <a:p>
              <a:pPr algn="l" defTabSz="932472" fontAlgn="base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dirty="0">
                  <a:gradFill>
                    <a:gsLst>
                      <a:gs pos="2092">
                        <a:srgbClr val="F8F8F8"/>
                      </a:gs>
                      <a:gs pos="10042">
                        <a:srgbClr val="F8F8F8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R:</a:t>
              </a:r>
              <a:r>
                <a:rPr lang="en-US" sz="500" baseline="0" dirty="0">
                  <a:gradFill>
                    <a:gsLst>
                      <a:gs pos="2092">
                        <a:srgbClr val="F8F8F8"/>
                      </a:gs>
                      <a:gs pos="10042">
                        <a:srgbClr val="F8F8F8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168 G:0 B:0</a:t>
              </a:r>
              <a:endParaRPr lang="en-US" sz="500" dirty="0">
                <a:gradFill>
                  <a:gsLst>
                    <a:gs pos="2092">
                      <a:srgbClr val="F8F8F8"/>
                    </a:gs>
                    <a:gs pos="10042">
                      <a:srgbClr val="F8F8F8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32" name="Rectangle 31"/>
            <p:cNvSpPr/>
            <p:nvPr userDrawn="1"/>
          </p:nvSpPr>
          <p:spPr bwMode="auto">
            <a:xfrm rot="5400000">
              <a:off x="12328888" y="3353997"/>
              <a:ext cx="869930" cy="289766"/>
            </a:xfrm>
            <a:prstGeom prst="rect">
              <a:avLst/>
            </a:prstGeom>
            <a:solidFill>
              <a:srgbClr val="002050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algn="l" defTabSz="932472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b="1" kern="1200" baseline="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latin typeface="+mn-lt"/>
                  <a:ea typeface="Segoe UI" pitchFamily="34" charset="0"/>
                  <a:cs typeface="Segoe UI" pitchFamily="34" charset="0"/>
                </a:rPr>
                <a:t>Dark Blue</a:t>
              </a:r>
            </a:p>
            <a:p>
              <a:pPr algn="l" defTabSz="932472" fontAlgn="base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dirty="0">
                  <a:gradFill>
                    <a:gsLst>
                      <a:gs pos="2092">
                        <a:srgbClr val="F8F8F8"/>
                      </a:gs>
                      <a:gs pos="10042">
                        <a:srgbClr val="F8F8F8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R0 G32 B80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48714560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463" r:id="rId1"/>
    <p:sldLayoutId id="2147484464" r:id="rId2"/>
    <p:sldLayoutId id="2147484465" r:id="rId3"/>
    <p:sldLayoutId id="2147484466" r:id="rId4"/>
    <p:sldLayoutId id="2147484467" r:id="rId5"/>
    <p:sldLayoutId id="2147484468" r:id="rId6"/>
    <p:sldLayoutId id="2147484469" r:id="rId7"/>
    <p:sldLayoutId id="2147484470" r:id="rId8"/>
    <p:sldLayoutId id="2147484471" r:id="rId9"/>
    <p:sldLayoutId id="2147484472" r:id="rId10"/>
    <p:sldLayoutId id="2147484473" r:id="rId11"/>
    <p:sldLayoutId id="2147484474" r:id="rId12"/>
    <p:sldLayoutId id="2147484475" r:id="rId13"/>
    <p:sldLayoutId id="2147484476" r:id="rId14"/>
    <p:sldLayoutId id="2147484477" r:id="rId15"/>
    <p:sldLayoutId id="2147484478" r:id="rId16"/>
    <p:sldLayoutId id="2147484479" r:id="rId17"/>
    <p:sldLayoutId id="2147484480" r:id="rId18"/>
  </p:sldLayoutIdLst>
  <p:transition>
    <p:fade/>
  </p:transition>
  <p:txStyles>
    <p:titleStyle>
      <a:lvl1pPr algn="l" defTabSz="932742" rtl="0" eaLnBrk="1" latinLnBrk="0" hangingPunct="1">
        <a:lnSpc>
          <a:spcPct val="90000"/>
        </a:lnSpc>
        <a:spcBef>
          <a:spcPct val="0"/>
        </a:spcBef>
        <a:buNone/>
        <a:defRPr lang="en-US" sz="4800" b="0" kern="1200" cap="none" spc="-102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j-lt"/>
          <a:ea typeface="+mn-ea"/>
          <a:cs typeface="Segoe UI" pitchFamily="34" charset="0"/>
        </a:defRPr>
      </a:lvl1pPr>
    </p:titleStyle>
    <p:bodyStyle>
      <a:lvl1pPr marL="342900" marR="0" indent="-3429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lang="en-US" sz="4000" kern="1200" spc="0" baseline="0" dirty="0" smtClean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j-lt"/>
          <a:ea typeface="+mn-ea"/>
          <a:cs typeface="+mn-cs"/>
        </a:defRPr>
      </a:lvl1pPr>
      <a:lvl2pPr marL="584200" marR="0" indent="-2413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lang="en-US" sz="2400" kern="1200" spc="0" baseline="0" dirty="0" smtClean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Segoe UI" panose="020B0502040204020203" pitchFamily="34" charset="0"/>
        </a:defRPr>
      </a:lvl2pPr>
      <a:lvl3pPr marL="8001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20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Segoe UI" panose="020B0502040204020203" pitchFamily="34" charset="0"/>
        </a:defRPr>
      </a:lvl3pPr>
      <a:lvl4pPr marL="10287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8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Segoe UI" panose="020B0502040204020203" pitchFamily="34" charset="0"/>
        </a:defRPr>
      </a:lvl4pPr>
      <a:lvl5pPr marL="12573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8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Segoe UI" panose="020B0502040204020203" pitchFamily="34" charset="0"/>
        </a:defRPr>
      </a:lvl5pPr>
      <a:lvl6pPr marL="2565040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3031412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97783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964155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66371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32742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99113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65484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33185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9822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64597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730969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187">
          <p15:clr>
            <a:srgbClr val="5ACBF0"/>
          </p15:clr>
        </p15:guide>
        <p15:guide id="2" pos="173">
          <p15:clr>
            <a:srgbClr val="5ACBF0"/>
          </p15:clr>
        </p15:guide>
        <p15:guide id="3" pos="749">
          <p15:clr>
            <a:srgbClr val="5ACBF0"/>
          </p15:clr>
        </p15:guide>
        <p15:guide id="4" pos="1325">
          <p15:clr>
            <a:srgbClr val="5ACBF0"/>
          </p15:clr>
        </p15:guide>
        <p15:guide id="5" pos="1901">
          <p15:clr>
            <a:srgbClr val="5ACBF0"/>
          </p15:clr>
        </p15:guide>
        <p15:guide id="6" pos="2477">
          <p15:clr>
            <a:srgbClr val="5ACBF0"/>
          </p15:clr>
        </p15:guide>
        <p15:guide id="7" pos="3053">
          <p15:clr>
            <a:srgbClr val="5ACBF0"/>
          </p15:clr>
        </p15:guide>
        <p15:guide id="8" pos="3629">
          <p15:clr>
            <a:srgbClr val="5ACBF0"/>
          </p15:clr>
        </p15:guide>
        <p15:guide id="9" pos="4205">
          <p15:clr>
            <a:srgbClr val="5ACBF0"/>
          </p15:clr>
        </p15:guide>
        <p15:guide id="10" pos="4781">
          <p15:clr>
            <a:srgbClr val="5ACBF0"/>
          </p15:clr>
        </p15:guide>
        <p15:guide id="11" pos="5357">
          <p15:clr>
            <a:srgbClr val="5ACBF0"/>
          </p15:clr>
        </p15:guide>
        <p15:guide id="12" pos="5933">
          <p15:clr>
            <a:srgbClr val="5ACBF0"/>
          </p15:clr>
        </p15:guide>
        <p15:guide id="13" pos="6509">
          <p15:clr>
            <a:srgbClr val="5ACBF0"/>
          </p15:clr>
        </p15:guide>
        <p15:guide id="14" pos="7085">
          <p15:clr>
            <a:srgbClr val="5ACBF0"/>
          </p15:clr>
        </p15:guide>
        <p15:guide id="15" pos="7661">
          <p15:clr>
            <a:srgbClr val="5ACBF0"/>
          </p15:clr>
        </p15:guide>
        <p15:guide id="16" pos="288">
          <p15:clr>
            <a:srgbClr val="C35EA4"/>
          </p15:clr>
        </p15:guide>
        <p15:guide id="17" pos="7546">
          <p15:clr>
            <a:srgbClr val="C35EA4"/>
          </p15:clr>
        </p15:guide>
        <p15:guide id="18" orient="horz" pos="763">
          <p15:clr>
            <a:srgbClr val="5ACBF0"/>
          </p15:clr>
        </p15:guide>
        <p15:guide id="19" orient="horz" pos="1339">
          <p15:clr>
            <a:srgbClr val="5ACBF0"/>
          </p15:clr>
        </p15:guide>
        <p15:guide id="20" orient="horz" pos="1915">
          <p15:clr>
            <a:srgbClr val="5ACBF0"/>
          </p15:clr>
        </p15:guide>
        <p15:guide id="21" orient="horz" pos="2491">
          <p15:clr>
            <a:srgbClr val="5ACBF0"/>
          </p15:clr>
        </p15:guide>
        <p15:guide id="22" orient="horz" pos="3067">
          <p15:clr>
            <a:srgbClr val="5ACBF0"/>
          </p15:clr>
        </p15:guide>
        <p15:guide id="23" orient="horz" pos="3643">
          <p15:clr>
            <a:srgbClr val="5ACBF0"/>
          </p15:clr>
        </p15:guide>
        <p15:guide id="24" orient="horz" pos="4219">
          <p15:clr>
            <a:srgbClr val="5ACBF0"/>
          </p15:clr>
        </p15:guide>
        <p15:guide id="25" orient="horz" pos="302">
          <p15:clr>
            <a:srgbClr val="C35EA4"/>
          </p15:clr>
        </p15:guide>
        <p15:guide id="26" orient="horz" pos="4104">
          <p15:clr>
            <a:srgbClr val="C35EA4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raw.githubusercontent.com/Azure/azure-rest-api-specs/master/arm-compute/2015-06-15/swagger/compute.json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94.xml"/><Relationship Id="rId5" Type="http://schemas.openxmlformats.org/officeDocument/2006/relationships/hyperlink" Target="https://github.com/Azure/azure-cli/blob/master/src/azure/cli/commands/_auto_command.py" TargetMode="External"/><Relationship Id="rId4" Type="http://schemas.openxmlformats.org/officeDocument/2006/relationships/hyperlink" Target="https://github.com/Azure/azure-quickstart-templates/blob/master/101-vm-simple-linux/azuredeploy.json" TargetMode="Externa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hyperlink" Target="https://aka.ms/getprojectaz" TargetMode="External"/><Relationship Id="rId1" Type="http://schemas.openxmlformats.org/officeDocument/2006/relationships/slideLayout" Target="../slideLayouts/slideLayout88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96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gi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8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25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8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9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8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6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6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96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96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86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86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86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8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tmp"/><Relationship Id="rId1" Type="http://schemas.openxmlformats.org/officeDocument/2006/relationships/slideLayout" Target="../slideLayouts/slideLayout9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tmp"/><Relationship Id="rId2" Type="http://schemas.openxmlformats.org/officeDocument/2006/relationships/image" Target="../media/image19.tmp"/><Relationship Id="rId1" Type="http://schemas.openxmlformats.org/officeDocument/2006/relationships/slideLayout" Target="../slideLayouts/slideLayout9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98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tmp"/><Relationship Id="rId1" Type="http://schemas.openxmlformats.org/officeDocument/2006/relationships/slideLayout" Target="../slideLayouts/slideLayout9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azure.microsoft.com/en-us/blog/announcing-azure-cli-2-preview/" TargetMode="External"/><Relationship Id="rId2" Type="http://schemas.openxmlformats.org/officeDocument/2006/relationships/hyperlink" Target="https://github.com/azure/azure-cli" TargetMode="External"/><Relationship Id="rId1" Type="http://schemas.openxmlformats.org/officeDocument/2006/relationships/slideLayout" Target="../slideLayouts/slideLayout8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mailto:azfeedback@microsoft.com" TargetMode="External"/><Relationship Id="rId2" Type="http://schemas.openxmlformats.org/officeDocument/2006/relationships/hyperlink" Target="https://github.com/azure/azure-cli" TargetMode="External"/><Relationship Id="rId1" Type="http://schemas.openxmlformats.org/officeDocument/2006/relationships/slideLayout" Target="../slideLayouts/slideLayout8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dirty="0"/>
              <a:t>App </a:t>
            </a:r>
            <a:r>
              <a:rPr lang="en-US" sz="4000"/>
              <a:t>Service Management Tools</a:t>
            </a:r>
            <a:endParaRPr lang="en-US" sz="4000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274701" y="3955255"/>
            <a:ext cx="7315137" cy="1828007"/>
          </a:xfrm>
        </p:spPr>
        <p:txBody>
          <a:bodyPr/>
          <a:lstStyle/>
          <a:p>
            <a:r>
              <a:rPr lang="en-US" sz="2000" dirty="0"/>
              <a:t>[speaker]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99637" y="220662"/>
            <a:ext cx="2432843" cy="10217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73198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Freeform 14"/>
          <p:cNvSpPr/>
          <p:nvPr/>
        </p:nvSpPr>
        <p:spPr>
          <a:xfrm>
            <a:off x="2419189" y="115937"/>
            <a:ext cx="2704550" cy="746083"/>
          </a:xfrm>
          <a:custGeom>
            <a:avLst/>
            <a:gdLst>
              <a:gd name="connsiteX0" fmla="*/ 0 w 3481387"/>
              <a:gd name="connsiteY0" fmla="*/ 0 h 1392555"/>
              <a:gd name="connsiteX1" fmla="*/ 2785110 w 3481387"/>
              <a:gd name="connsiteY1" fmla="*/ 0 h 1392555"/>
              <a:gd name="connsiteX2" fmla="*/ 3481387 w 3481387"/>
              <a:gd name="connsiteY2" fmla="*/ 696278 h 1392555"/>
              <a:gd name="connsiteX3" fmla="*/ 2785110 w 3481387"/>
              <a:gd name="connsiteY3" fmla="*/ 1392555 h 1392555"/>
              <a:gd name="connsiteX4" fmla="*/ 0 w 3481387"/>
              <a:gd name="connsiteY4" fmla="*/ 1392555 h 1392555"/>
              <a:gd name="connsiteX5" fmla="*/ 696278 w 3481387"/>
              <a:gd name="connsiteY5" fmla="*/ 696278 h 1392555"/>
              <a:gd name="connsiteX6" fmla="*/ 0 w 3481387"/>
              <a:gd name="connsiteY6" fmla="*/ 0 h 13925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481387" h="1392555">
                <a:moveTo>
                  <a:pt x="0" y="0"/>
                </a:moveTo>
                <a:lnTo>
                  <a:pt x="2785110" y="0"/>
                </a:lnTo>
                <a:lnTo>
                  <a:pt x="3481387" y="696278"/>
                </a:lnTo>
                <a:lnTo>
                  <a:pt x="2785110" y="1392555"/>
                </a:lnTo>
                <a:lnTo>
                  <a:pt x="0" y="1392555"/>
                </a:lnTo>
                <a:lnTo>
                  <a:pt x="696278" y="696278"/>
                </a:lnTo>
                <a:lnTo>
                  <a:pt x="0" y="0"/>
                </a:lnTo>
                <a:close/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spcFirstLastPara="0" vert="horz" wrap="square" lIns="844177" tIns="49333" rIns="745512" bIns="49333" numCol="1" spcCol="1270" anchor="ctr" anchorCtr="0">
            <a:noAutofit/>
          </a:bodyPr>
          <a:lstStyle/>
          <a:p>
            <a:pPr algn="ctr" defTabSz="1644334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2040" dirty="0"/>
              <a:t>Swagger</a:t>
            </a:r>
          </a:p>
        </p:txBody>
      </p:sp>
      <p:sp>
        <p:nvSpPr>
          <p:cNvPr id="5" name="Freeform 4"/>
          <p:cNvSpPr/>
          <p:nvPr/>
        </p:nvSpPr>
        <p:spPr>
          <a:xfrm>
            <a:off x="4785506" y="115937"/>
            <a:ext cx="2704550" cy="746083"/>
          </a:xfrm>
          <a:custGeom>
            <a:avLst/>
            <a:gdLst>
              <a:gd name="connsiteX0" fmla="*/ 0 w 3481387"/>
              <a:gd name="connsiteY0" fmla="*/ 0 h 1392555"/>
              <a:gd name="connsiteX1" fmla="*/ 2785110 w 3481387"/>
              <a:gd name="connsiteY1" fmla="*/ 0 h 1392555"/>
              <a:gd name="connsiteX2" fmla="*/ 3481387 w 3481387"/>
              <a:gd name="connsiteY2" fmla="*/ 696278 h 1392555"/>
              <a:gd name="connsiteX3" fmla="*/ 2785110 w 3481387"/>
              <a:gd name="connsiteY3" fmla="*/ 1392555 h 1392555"/>
              <a:gd name="connsiteX4" fmla="*/ 0 w 3481387"/>
              <a:gd name="connsiteY4" fmla="*/ 1392555 h 1392555"/>
              <a:gd name="connsiteX5" fmla="*/ 696278 w 3481387"/>
              <a:gd name="connsiteY5" fmla="*/ 696278 h 1392555"/>
              <a:gd name="connsiteX6" fmla="*/ 0 w 3481387"/>
              <a:gd name="connsiteY6" fmla="*/ 0 h 13925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481387" h="1392555">
                <a:moveTo>
                  <a:pt x="0" y="0"/>
                </a:moveTo>
                <a:lnTo>
                  <a:pt x="2785110" y="0"/>
                </a:lnTo>
                <a:lnTo>
                  <a:pt x="3481387" y="696278"/>
                </a:lnTo>
                <a:lnTo>
                  <a:pt x="2785110" y="1392555"/>
                </a:lnTo>
                <a:lnTo>
                  <a:pt x="0" y="1392555"/>
                </a:lnTo>
                <a:lnTo>
                  <a:pt x="696278" y="696278"/>
                </a:lnTo>
                <a:lnTo>
                  <a:pt x="0" y="0"/>
                </a:lnTo>
                <a:close/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spcFirstLastPara="0" vert="horz" wrap="square" lIns="844177" tIns="49333" rIns="745512" bIns="49333" numCol="1" spcCol="1270" anchor="ctr" anchorCtr="0">
            <a:noAutofit/>
          </a:bodyPr>
          <a:lstStyle/>
          <a:p>
            <a:pPr algn="ctr" defTabSz="1644334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2040" dirty="0"/>
              <a:t>AutoRest</a:t>
            </a:r>
          </a:p>
        </p:txBody>
      </p:sp>
      <p:sp>
        <p:nvSpPr>
          <p:cNvPr id="6" name="Freeform 5"/>
          <p:cNvSpPr/>
          <p:nvPr/>
        </p:nvSpPr>
        <p:spPr>
          <a:xfrm>
            <a:off x="7210112" y="115937"/>
            <a:ext cx="2704550" cy="746083"/>
          </a:xfrm>
          <a:custGeom>
            <a:avLst/>
            <a:gdLst>
              <a:gd name="connsiteX0" fmla="*/ 0 w 3481387"/>
              <a:gd name="connsiteY0" fmla="*/ 0 h 1392555"/>
              <a:gd name="connsiteX1" fmla="*/ 2785110 w 3481387"/>
              <a:gd name="connsiteY1" fmla="*/ 0 h 1392555"/>
              <a:gd name="connsiteX2" fmla="*/ 3481387 w 3481387"/>
              <a:gd name="connsiteY2" fmla="*/ 696278 h 1392555"/>
              <a:gd name="connsiteX3" fmla="*/ 2785110 w 3481387"/>
              <a:gd name="connsiteY3" fmla="*/ 1392555 h 1392555"/>
              <a:gd name="connsiteX4" fmla="*/ 0 w 3481387"/>
              <a:gd name="connsiteY4" fmla="*/ 1392555 h 1392555"/>
              <a:gd name="connsiteX5" fmla="*/ 696278 w 3481387"/>
              <a:gd name="connsiteY5" fmla="*/ 696278 h 1392555"/>
              <a:gd name="connsiteX6" fmla="*/ 0 w 3481387"/>
              <a:gd name="connsiteY6" fmla="*/ 0 h 13925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481387" h="1392555">
                <a:moveTo>
                  <a:pt x="0" y="0"/>
                </a:moveTo>
                <a:lnTo>
                  <a:pt x="2785110" y="0"/>
                </a:lnTo>
                <a:lnTo>
                  <a:pt x="3481387" y="696278"/>
                </a:lnTo>
                <a:lnTo>
                  <a:pt x="2785110" y="1392555"/>
                </a:lnTo>
                <a:lnTo>
                  <a:pt x="0" y="1392555"/>
                </a:lnTo>
                <a:lnTo>
                  <a:pt x="696278" y="696278"/>
                </a:lnTo>
                <a:lnTo>
                  <a:pt x="0" y="0"/>
                </a:lnTo>
                <a:close/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spcFirstLastPara="0" vert="horz" wrap="square" lIns="844177" tIns="49333" rIns="745512" bIns="49333" numCol="1" spcCol="1270" anchor="ctr" anchorCtr="0">
            <a:noAutofit/>
          </a:bodyPr>
          <a:lstStyle/>
          <a:p>
            <a:pPr algn="ctr" defTabSz="1644334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2040" dirty="0"/>
              <a:t>SDKs</a:t>
            </a:r>
          </a:p>
        </p:txBody>
      </p:sp>
      <p:sp>
        <p:nvSpPr>
          <p:cNvPr id="7" name="Freeform 6"/>
          <p:cNvSpPr/>
          <p:nvPr/>
        </p:nvSpPr>
        <p:spPr>
          <a:xfrm>
            <a:off x="9634719" y="115937"/>
            <a:ext cx="2704550" cy="746083"/>
          </a:xfrm>
          <a:custGeom>
            <a:avLst/>
            <a:gdLst>
              <a:gd name="connsiteX0" fmla="*/ 0 w 3481387"/>
              <a:gd name="connsiteY0" fmla="*/ 0 h 1392555"/>
              <a:gd name="connsiteX1" fmla="*/ 2785110 w 3481387"/>
              <a:gd name="connsiteY1" fmla="*/ 0 h 1392555"/>
              <a:gd name="connsiteX2" fmla="*/ 3481387 w 3481387"/>
              <a:gd name="connsiteY2" fmla="*/ 696278 h 1392555"/>
              <a:gd name="connsiteX3" fmla="*/ 2785110 w 3481387"/>
              <a:gd name="connsiteY3" fmla="*/ 1392555 h 1392555"/>
              <a:gd name="connsiteX4" fmla="*/ 0 w 3481387"/>
              <a:gd name="connsiteY4" fmla="*/ 1392555 h 1392555"/>
              <a:gd name="connsiteX5" fmla="*/ 696278 w 3481387"/>
              <a:gd name="connsiteY5" fmla="*/ 696278 h 1392555"/>
              <a:gd name="connsiteX6" fmla="*/ 0 w 3481387"/>
              <a:gd name="connsiteY6" fmla="*/ 0 h 13925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481387" h="1392555">
                <a:moveTo>
                  <a:pt x="0" y="0"/>
                </a:moveTo>
                <a:lnTo>
                  <a:pt x="2785110" y="0"/>
                </a:lnTo>
                <a:lnTo>
                  <a:pt x="3481387" y="696278"/>
                </a:lnTo>
                <a:lnTo>
                  <a:pt x="2785110" y="1392555"/>
                </a:lnTo>
                <a:lnTo>
                  <a:pt x="0" y="1392555"/>
                </a:lnTo>
                <a:lnTo>
                  <a:pt x="696278" y="696278"/>
                </a:lnTo>
                <a:lnTo>
                  <a:pt x="0" y="0"/>
                </a:lnTo>
                <a:close/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spcFirstLastPara="0" vert="horz" wrap="square" lIns="844177" tIns="49333" rIns="745512" bIns="49333" numCol="1" spcCol="1270" anchor="ctr" anchorCtr="0">
            <a:noAutofit/>
          </a:bodyPr>
          <a:lstStyle/>
          <a:p>
            <a:pPr algn="ctr" defTabSz="1644334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2040" dirty="0"/>
              <a:t>CLI</a:t>
            </a:r>
          </a:p>
        </p:txBody>
      </p:sp>
      <p:sp>
        <p:nvSpPr>
          <p:cNvPr id="8" name="Pentagon 7"/>
          <p:cNvSpPr/>
          <p:nvPr/>
        </p:nvSpPr>
        <p:spPr>
          <a:xfrm>
            <a:off x="33041" y="115937"/>
            <a:ext cx="2704550" cy="746083"/>
          </a:xfrm>
          <a:prstGeom prst="homePlate">
            <a:avLst>
              <a:gd name="adj" fmla="val 78017"/>
            </a:avLst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40" dirty="0"/>
              <a:t>[optional]</a:t>
            </a:r>
          </a:p>
          <a:p>
            <a:pPr algn="ctr"/>
            <a:r>
              <a:rPr lang="en-US" sz="2040" dirty="0"/>
              <a:t>ARM Template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4342311" y="-771810"/>
            <a:ext cx="188409" cy="38230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sz="1836" dirty="0"/>
          </a:p>
        </p:txBody>
      </p:sp>
      <p:sp>
        <p:nvSpPr>
          <p:cNvPr id="19" name="Rectangle 18"/>
          <p:cNvSpPr/>
          <p:nvPr/>
        </p:nvSpPr>
        <p:spPr>
          <a:xfrm>
            <a:off x="131370" y="961502"/>
            <a:ext cx="4654136" cy="150307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lvl="1"/>
            <a:r>
              <a:rPr lang="en-US" sz="1122" dirty="0">
                <a:solidFill>
                  <a:schemeClr val="tx1"/>
                </a:solidFill>
                <a:latin typeface="Courier" charset="0"/>
                <a:ea typeface="Courier" charset="0"/>
                <a:cs typeface="Courier" charset="0"/>
              </a:rPr>
              <a:t>"parameters": {</a:t>
            </a:r>
          </a:p>
          <a:p>
            <a:r>
              <a:rPr lang="de-DE" sz="1122" dirty="0">
                <a:solidFill>
                  <a:schemeClr val="tx1"/>
                </a:solidFill>
                <a:latin typeface="Courier" charset="0"/>
                <a:ea typeface="Courier" charset="0"/>
                <a:cs typeface="Courier" charset="0"/>
              </a:rPr>
              <a:t>               </a:t>
            </a:r>
            <a:r>
              <a:rPr lang="en-US" sz="1122" dirty="0">
                <a:solidFill>
                  <a:schemeClr val="tx1"/>
                </a:solidFill>
                <a:latin typeface="Courier" charset="0"/>
                <a:ea typeface="Courier" charset="0"/>
                <a:cs typeface="Courier" charset="0"/>
              </a:rPr>
              <a:t>"size": {</a:t>
            </a:r>
          </a:p>
          <a:p>
            <a:r>
              <a:rPr lang="de-DE" sz="1122" dirty="0">
                <a:solidFill>
                  <a:schemeClr val="tx1"/>
                </a:solidFill>
                <a:latin typeface="Courier" charset="0"/>
                <a:ea typeface="Courier" charset="0"/>
                <a:cs typeface="Courier" charset="0"/>
              </a:rPr>
              <a:t>                   "type": "</a:t>
            </a:r>
            <a:r>
              <a:rPr lang="de-DE" sz="1122" dirty="0" err="1">
                <a:solidFill>
                  <a:schemeClr val="tx1"/>
                </a:solidFill>
                <a:latin typeface="Courier" charset="0"/>
                <a:ea typeface="Courier" charset="0"/>
                <a:cs typeface="Courier" charset="0"/>
              </a:rPr>
              <a:t>string</a:t>
            </a:r>
            <a:r>
              <a:rPr lang="de-DE" sz="1122" dirty="0">
                <a:solidFill>
                  <a:schemeClr val="tx1"/>
                </a:solidFill>
                <a:latin typeface="Courier" charset="0"/>
                <a:ea typeface="Courier" charset="0"/>
                <a:cs typeface="Courier" charset="0"/>
              </a:rPr>
              <a:t>",</a:t>
            </a:r>
          </a:p>
          <a:p>
            <a:r>
              <a:rPr lang="de-DE" sz="1122" dirty="0">
                <a:solidFill>
                  <a:schemeClr val="tx1"/>
                </a:solidFill>
                <a:latin typeface="Courier" charset="0"/>
                <a:ea typeface="Courier" charset="0"/>
                <a:cs typeface="Courier" charset="0"/>
              </a:rPr>
              <a:t>                   "</a:t>
            </a:r>
            <a:r>
              <a:rPr lang="de-DE" sz="1122" dirty="0" err="1">
                <a:solidFill>
                  <a:schemeClr val="tx1"/>
                </a:solidFill>
                <a:latin typeface="Courier" charset="0"/>
                <a:ea typeface="Courier" charset="0"/>
                <a:cs typeface="Courier" charset="0"/>
              </a:rPr>
              <a:t>defaultValue</a:t>
            </a:r>
            <a:r>
              <a:rPr lang="de-DE" sz="1122" dirty="0">
                <a:solidFill>
                  <a:schemeClr val="tx1"/>
                </a:solidFill>
                <a:latin typeface="Courier" charset="0"/>
                <a:ea typeface="Courier" charset="0"/>
                <a:cs typeface="Courier" charset="0"/>
              </a:rPr>
              <a:t>": "Standard_A2",</a:t>
            </a:r>
          </a:p>
          <a:p>
            <a:r>
              <a:rPr lang="de-DE" sz="1122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...</a:t>
            </a:r>
          </a:p>
          <a:p>
            <a:endParaRPr lang="de-DE" sz="1122" dirty="0">
              <a:solidFill>
                <a:srgbClr val="000000"/>
              </a:solidFill>
              <a:latin typeface="Courier" charset="0"/>
              <a:ea typeface="Courier" charset="0"/>
              <a:cs typeface="Courier" charset="0"/>
            </a:endParaRPr>
          </a:p>
          <a:p>
            <a:endParaRPr lang="de-DE" sz="1122" dirty="0">
              <a:solidFill>
                <a:srgbClr val="000000"/>
              </a:solidFill>
              <a:latin typeface="Courier" charset="0"/>
              <a:ea typeface="Courier" charset="0"/>
              <a:cs typeface="Courier" charset="0"/>
            </a:endParaRPr>
          </a:p>
          <a:p>
            <a:endParaRPr lang="de-DE" sz="1122" dirty="0">
              <a:solidFill>
                <a:srgbClr val="000000"/>
              </a:solidFill>
              <a:latin typeface="Courier" charset="0"/>
              <a:ea typeface="Courier" charset="0"/>
              <a:cs typeface="Courier" charset="0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217547" y="5743058"/>
            <a:ext cx="6217356" cy="670445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1836" dirty="0">
                <a:hlinkClick r:id="rId3"/>
              </a:rPr>
              <a:t>Full Swagger Spec</a:t>
            </a:r>
            <a:endParaRPr lang="en-US" sz="1836" dirty="0"/>
          </a:p>
          <a:p>
            <a:endParaRPr lang="en-US" sz="1836" dirty="0"/>
          </a:p>
        </p:txBody>
      </p:sp>
      <p:sp>
        <p:nvSpPr>
          <p:cNvPr id="9" name="Rectangle 8"/>
          <p:cNvSpPr/>
          <p:nvPr/>
        </p:nvSpPr>
        <p:spPr>
          <a:xfrm>
            <a:off x="217547" y="6001215"/>
            <a:ext cx="6217356" cy="670445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1836" dirty="0">
                <a:hlinkClick r:id="rId4"/>
              </a:rPr>
              <a:t>Example ARM Template</a:t>
            </a:r>
            <a:endParaRPr lang="en-US" sz="1836" dirty="0"/>
          </a:p>
          <a:p>
            <a:endParaRPr lang="en-US" sz="1836" dirty="0"/>
          </a:p>
        </p:txBody>
      </p:sp>
      <p:sp>
        <p:nvSpPr>
          <p:cNvPr id="10" name="Rectangle 9"/>
          <p:cNvSpPr/>
          <p:nvPr/>
        </p:nvSpPr>
        <p:spPr>
          <a:xfrm>
            <a:off x="217547" y="6278431"/>
            <a:ext cx="6217356" cy="670445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1836" dirty="0">
                <a:hlinkClick r:id="rId5"/>
              </a:rPr>
              <a:t>CLI Command Generator</a:t>
            </a:r>
            <a:endParaRPr lang="en-US" sz="1836" dirty="0"/>
          </a:p>
          <a:p>
            <a:endParaRPr lang="en-US" sz="1836" dirty="0"/>
          </a:p>
        </p:txBody>
      </p:sp>
      <p:sp>
        <p:nvSpPr>
          <p:cNvPr id="13" name="Rectangle 12"/>
          <p:cNvSpPr/>
          <p:nvPr/>
        </p:nvSpPr>
        <p:spPr>
          <a:xfrm>
            <a:off x="2064307" y="2211752"/>
            <a:ext cx="6303359" cy="1679189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US" sz="1122" dirty="0">
                <a:latin typeface="Courier" charset="0"/>
                <a:ea typeface="Courier" charset="0"/>
                <a:cs typeface="Courier" charset="0"/>
              </a:rPr>
              <a:t>"</a:t>
            </a:r>
            <a:r>
              <a:rPr lang="en-US" sz="1122" dirty="0" err="1">
                <a:latin typeface="Courier" charset="0"/>
                <a:ea typeface="Courier" charset="0"/>
                <a:cs typeface="Courier" charset="0"/>
              </a:rPr>
              <a:t>VMParameters</a:t>
            </a:r>
            <a:r>
              <a:rPr lang="en-US" sz="1122" dirty="0">
                <a:latin typeface="Courier" charset="0"/>
                <a:ea typeface="Courier" charset="0"/>
                <a:cs typeface="Courier" charset="0"/>
              </a:rPr>
              <a:t>": {</a:t>
            </a:r>
          </a:p>
          <a:p>
            <a:r>
              <a:rPr lang="en-US" sz="1122" dirty="0">
                <a:latin typeface="Courier" charset="0"/>
                <a:ea typeface="Courier" charset="0"/>
                <a:cs typeface="Courier" charset="0"/>
              </a:rPr>
              <a:t>        "properties": {</a:t>
            </a:r>
          </a:p>
          <a:p>
            <a:r>
              <a:rPr lang="ro-RO" sz="1122" dirty="0">
                <a:latin typeface="Courier" charset="0"/>
                <a:ea typeface="Courier" charset="0"/>
                <a:cs typeface="Courier" charset="0"/>
              </a:rPr>
              <a:t>            "</a:t>
            </a:r>
            <a:r>
              <a:rPr lang="ro-RO" sz="1122" dirty="0" err="1">
                <a:latin typeface="Courier" charset="0"/>
                <a:ea typeface="Courier" charset="0"/>
                <a:cs typeface="Courier" charset="0"/>
              </a:rPr>
              <a:t>size</a:t>
            </a:r>
            <a:r>
              <a:rPr lang="ro-RO" sz="1122" dirty="0">
                <a:latin typeface="Courier" charset="0"/>
                <a:ea typeface="Courier" charset="0"/>
                <a:cs typeface="Courier" charset="0"/>
              </a:rPr>
              <a:t>": {</a:t>
            </a:r>
          </a:p>
          <a:p>
            <a:r>
              <a:rPr lang="de-DE" sz="1122" dirty="0">
                <a:latin typeface="Courier" charset="0"/>
                <a:ea typeface="Courier" charset="0"/>
                <a:cs typeface="Courier" charset="0"/>
              </a:rPr>
              <a:t>                "type": "</a:t>
            </a:r>
            <a:r>
              <a:rPr lang="de-DE" sz="1122" dirty="0" err="1">
                <a:latin typeface="Courier" charset="0"/>
                <a:ea typeface="Courier" charset="0"/>
                <a:cs typeface="Courier" charset="0"/>
              </a:rPr>
              <a:t>object</a:t>
            </a:r>
            <a:r>
              <a:rPr lang="de-DE" sz="1122" dirty="0">
                <a:latin typeface="Courier" charset="0"/>
                <a:ea typeface="Courier" charset="0"/>
                <a:cs typeface="Courier" charset="0"/>
              </a:rPr>
              <a:t>",</a:t>
            </a:r>
          </a:p>
          <a:p>
            <a:r>
              <a:rPr lang="de-DE" sz="1122" dirty="0">
                <a:latin typeface="Courier" charset="0"/>
                <a:ea typeface="Courier" charset="0"/>
                <a:cs typeface="Courier" charset="0"/>
              </a:rPr>
              <a:t>                "$</a:t>
            </a:r>
            <a:r>
              <a:rPr lang="de-DE" sz="1122" dirty="0" err="1">
                <a:latin typeface="Courier" charset="0"/>
                <a:ea typeface="Courier" charset="0"/>
                <a:cs typeface="Courier" charset="0"/>
              </a:rPr>
              <a:t>ref</a:t>
            </a:r>
            <a:r>
              <a:rPr lang="de-DE" sz="1122" dirty="0">
                <a:latin typeface="Courier" charset="0"/>
                <a:ea typeface="Courier" charset="0"/>
                <a:cs typeface="Courier" charset="0"/>
              </a:rPr>
              <a:t>": "#/</a:t>
            </a:r>
            <a:r>
              <a:rPr lang="de-DE" sz="1122" dirty="0" err="1">
                <a:latin typeface="Courier" charset="0"/>
                <a:ea typeface="Courier" charset="0"/>
                <a:cs typeface="Courier" charset="0"/>
              </a:rPr>
              <a:t>definitions</a:t>
            </a:r>
            <a:r>
              <a:rPr lang="de-DE" sz="1122" dirty="0">
                <a:latin typeface="Courier" charset="0"/>
                <a:ea typeface="Courier" charset="0"/>
                <a:cs typeface="Courier" charset="0"/>
              </a:rPr>
              <a:t>/</a:t>
            </a:r>
            <a:r>
              <a:rPr lang="de-DE" sz="1122" dirty="0" err="1">
                <a:latin typeface="Courier" charset="0"/>
                <a:ea typeface="Courier" charset="0"/>
                <a:cs typeface="Courier" charset="0"/>
              </a:rPr>
              <a:t>DeploymentParameter_size</a:t>
            </a:r>
            <a:r>
              <a:rPr lang="de-DE" sz="1122" dirty="0">
                <a:latin typeface="Courier" charset="0"/>
                <a:ea typeface="Courier" charset="0"/>
                <a:cs typeface="Courier" charset="0"/>
              </a:rPr>
              <a:t>",</a:t>
            </a:r>
          </a:p>
          <a:p>
            <a:r>
              <a:rPr lang="de-DE" sz="1122" dirty="0">
                <a:latin typeface="Courier" charset="0"/>
                <a:ea typeface="Courier" charset="0"/>
                <a:cs typeface="Courier" charset="0"/>
              </a:rPr>
              <a:t>                "</a:t>
            </a:r>
            <a:r>
              <a:rPr lang="de-DE" sz="1122" dirty="0" err="1">
                <a:latin typeface="Courier" charset="0"/>
                <a:ea typeface="Courier" charset="0"/>
                <a:cs typeface="Courier" charset="0"/>
              </a:rPr>
              <a:t>description</a:t>
            </a:r>
            <a:r>
              <a:rPr lang="de-DE" sz="1122" dirty="0">
                <a:latin typeface="Courier" charset="0"/>
                <a:ea typeface="Courier" charset="0"/>
                <a:cs typeface="Courier" charset="0"/>
              </a:rPr>
              <a:t>": "The VM Size </a:t>
            </a:r>
            <a:r>
              <a:rPr lang="de-DE" sz="1122" dirty="0" err="1">
                <a:latin typeface="Courier" charset="0"/>
                <a:ea typeface="Courier" charset="0"/>
                <a:cs typeface="Courier" charset="0"/>
              </a:rPr>
              <a:t>that</a:t>
            </a:r>
            <a:r>
              <a:rPr lang="de-DE" sz="1122" dirty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de-DE" sz="1122" dirty="0" err="1">
                <a:latin typeface="Courier" charset="0"/>
                <a:ea typeface="Courier" charset="0"/>
                <a:cs typeface="Courier" charset="0"/>
              </a:rPr>
              <a:t>should</a:t>
            </a:r>
            <a:r>
              <a:rPr lang="de-DE" sz="1122" dirty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de-DE" sz="1122" dirty="0" err="1">
                <a:latin typeface="Courier" charset="0"/>
                <a:ea typeface="Courier" charset="0"/>
                <a:cs typeface="Courier" charset="0"/>
              </a:rPr>
              <a:t>be</a:t>
            </a:r>
            <a:r>
              <a:rPr lang="de-DE" sz="1122" dirty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de-DE" sz="1122" dirty="0" err="1">
                <a:latin typeface="Courier" charset="0"/>
                <a:ea typeface="Courier" charset="0"/>
                <a:cs typeface="Courier" charset="0"/>
              </a:rPr>
              <a:t>created</a:t>
            </a:r>
            <a:r>
              <a:rPr lang="de-DE" sz="1122" dirty="0">
                <a:latin typeface="Courier" charset="0"/>
                <a:ea typeface="Courier" charset="0"/>
                <a:cs typeface="Courier" charset="0"/>
              </a:rPr>
              <a:t>.",</a:t>
            </a:r>
          </a:p>
          <a:p>
            <a:r>
              <a:rPr lang="de-DE" sz="1122" dirty="0">
                <a:latin typeface="Courier" charset="0"/>
                <a:ea typeface="Courier" charset="0"/>
                <a:cs typeface="Courier" charset="0"/>
              </a:rPr>
              <a:t>                "x-</a:t>
            </a:r>
            <a:r>
              <a:rPr lang="de-DE" sz="1122" dirty="0" err="1">
                <a:latin typeface="Courier" charset="0"/>
                <a:ea typeface="Courier" charset="0"/>
                <a:cs typeface="Courier" charset="0"/>
              </a:rPr>
              <a:t>ms</a:t>
            </a:r>
            <a:r>
              <a:rPr lang="de-DE" sz="1122" dirty="0">
                <a:latin typeface="Courier" charset="0"/>
                <a:ea typeface="Courier" charset="0"/>
                <a:cs typeface="Courier" charset="0"/>
              </a:rPr>
              <a:t>-client-</a:t>
            </a:r>
            <a:r>
              <a:rPr lang="de-DE" sz="1122" dirty="0" err="1">
                <a:latin typeface="Courier" charset="0"/>
                <a:ea typeface="Courier" charset="0"/>
                <a:cs typeface="Courier" charset="0"/>
              </a:rPr>
              <a:t>flatten</a:t>
            </a:r>
            <a:r>
              <a:rPr lang="de-DE" sz="1122" dirty="0">
                <a:latin typeface="Courier" charset="0"/>
                <a:ea typeface="Courier" charset="0"/>
                <a:cs typeface="Courier" charset="0"/>
              </a:rPr>
              <a:t>": </a:t>
            </a:r>
            <a:r>
              <a:rPr lang="de-DE" sz="1122" dirty="0" err="1">
                <a:latin typeface="Courier" charset="0"/>
                <a:ea typeface="Courier" charset="0"/>
                <a:cs typeface="Courier" charset="0"/>
              </a:rPr>
              <a:t>true</a:t>
            </a:r>
            <a:endParaRPr lang="de-DE" sz="1122" dirty="0">
              <a:latin typeface="Courier" charset="0"/>
              <a:ea typeface="Courier" charset="0"/>
              <a:cs typeface="Courier" charset="0"/>
            </a:endParaRPr>
          </a:p>
          <a:p>
            <a:endParaRPr lang="de-DE" sz="1122" dirty="0">
              <a:latin typeface="Courier" charset="0"/>
              <a:ea typeface="Courier" charset="0"/>
              <a:cs typeface="Courier" charset="0"/>
            </a:endParaRPr>
          </a:p>
          <a:p>
            <a:endParaRPr lang="de-DE" sz="1122" dirty="0">
              <a:latin typeface="Courier" charset="0"/>
              <a:ea typeface="Courier" charset="0"/>
              <a:cs typeface="Courier" charset="0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3927368" y="3694892"/>
            <a:ext cx="7123450" cy="2207527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US" sz="1122" dirty="0" err="1">
                <a:solidFill>
                  <a:prstClr val="black"/>
                </a:solidFill>
                <a:latin typeface="Courier" charset="0"/>
                <a:ea typeface="Courier" charset="0"/>
                <a:cs typeface="Courier" charset="0"/>
              </a:rPr>
              <a:t>VirtualMachine</a:t>
            </a:r>
            <a:r>
              <a:rPr lang="en-US" sz="1122" dirty="0">
                <a:solidFill>
                  <a:prstClr val="black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1122" dirty="0" err="1">
                <a:solidFill>
                  <a:prstClr val="black"/>
                </a:solidFill>
                <a:latin typeface="Courier" charset="0"/>
                <a:ea typeface="Courier" charset="0"/>
                <a:cs typeface="Courier" charset="0"/>
              </a:rPr>
              <a:t>vm</a:t>
            </a:r>
            <a:r>
              <a:rPr lang="en-US" sz="1122" dirty="0">
                <a:solidFill>
                  <a:prstClr val="black"/>
                </a:solidFill>
                <a:latin typeface="Courier" charset="0"/>
                <a:ea typeface="Courier" charset="0"/>
                <a:cs typeface="Courier" charset="0"/>
              </a:rPr>
              <a:t> = </a:t>
            </a:r>
            <a:r>
              <a:rPr lang="en-US" sz="1122" dirty="0" err="1">
                <a:solidFill>
                  <a:prstClr val="black"/>
                </a:solidFill>
                <a:latin typeface="Courier" charset="0"/>
                <a:ea typeface="Courier" charset="0"/>
                <a:cs typeface="Courier" charset="0"/>
              </a:rPr>
              <a:t>subscription.virtualMachines</a:t>
            </a:r>
            <a:r>
              <a:rPr lang="en-US" sz="1122" dirty="0">
                <a:solidFill>
                  <a:prstClr val="black"/>
                </a:solidFill>
                <a:latin typeface="Courier" charset="0"/>
                <a:ea typeface="Courier" charset="0"/>
                <a:cs typeface="Courier" charset="0"/>
              </a:rPr>
              <a:t>().define("</a:t>
            </a:r>
            <a:r>
              <a:rPr lang="en-US" sz="1122" dirty="0" err="1">
                <a:solidFill>
                  <a:prstClr val="black"/>
                </a:solidFill>
                <a:latin typeface="Courier" charset="0"/>
                <a:ea typeface="Courier" charset="0"/>
                <a:cs typeface="Courier" charset="0"/>
              </a:rPr>
              <a:t>myVM</a:t>
            </a:r>
            <a:r>
              <a:rPr lang="en-US" sz="1122" dirty="0">
                <a:solidFill>
                  <a:prstClr val="black"/>
                </a:solidFill>
                <a:latin typeface="Courier" charset="0"/>
                <a:ea typeface="Courier" charset="0"/>
                <a:cs typeface="Courier" charset="0"/>
              </a:rPr>
              <a:t>")</a:t>
            </a:r>
          </a:p>
          <a:p>
            <a:r>
              <a:rPr lang="en-US" sz="1122" dirty="0">
                <a:solidFill>
                  <a:prstClr val="black"/>
                </a:solidFill>
                <a:latin typeface="Courier" charset="0"/>
                <a:ea typeface="Courier" charset="0"/>
                <a:cs typeface="Courier" charset="0"/>
              </a:rPr>
              <a:t>   .</a:t>
            </a:r>
            <a:r>
              <a:rPr lang="en-US" sz="1122" dirty="0" err="1">
                <a:solidFill>
                  <a:prstClr val="black"/>
                </a:solidFill>
                <a:latin typeface="Courier" charset="0"/>
                <a:ea typeface="Courier" charset="0"/>
                <a:cs typeface="Courier" charset="0"/>
              </a:rPr>
              <a:t>withRegion</a:t>
            </a:r>
            <a:r>
              <a:rPr lang="en-US" sz="1122" dirty="0">
                <a:solidFill>
                  <a:prstClr val="black"/>
                </a:solidFill>
                <a:latin typeface="Courier" charset="0"/>
                <a:ea typeface="Courier" charset="0"/>
                <a:cs typeface="Courier" charset="0"/>
              </a:rPr>
              <a:t>(</a:t>
            </a:r>
            <a:r>
              <a:rPr lang="en-US" sz="1122" dirty="0" err="1">
                <a:solidFill>
                  <a:prstClr val="black"/>
                </a:solidFill>
                <a:latin typeface="Courier" charset="0"/>
                <a:ea typeface="Courier" charset="0"/>
                <a:cs typeface="Courier" charset="0"/>
              </a:rPr>
              <a:t>Region.</a:t>
            </a:r>
            <a:r>
              <a:rPr lang="en-US" sz="1122" b="1" i="1" dirty="0" err="1">
                <a:solidFill>
                  <a:prstClr val="black"/>
                </a:solidFill>
                <a:latin typeface="Courier" charset="0"/>
                <a:ea typeface="Courier" charset="0"/>
                <a:cs typeface="Courier" charset="0"/>
              </a:rPr>
              <a:t>US_WEST</a:t>
            </a:r>
            <a:r>
              <a:rPr lang="en-US" sz="1122" b="1" i="1" dirty="0">
                <a:solidFill>
                  <a:prstClr val="black"/>
                </a:solidFill>
                <a:latin typeface="Courier" charset="0"/>
                <a:ea typeface="Courier" charset="0"/>
                <a:cs typeface="Courier" charset="0"/>
              </a:rPr>
              <a:t>)</a:t>
            </a:r>
            <a:endParaRPr lang="en-US" sz="1122" dirty="0">
              <a:solidFill>
                <a:prstClr val="black"/>
              </a:solidFill>
              <a:latin typeface="Courier" charset="0"/>
              <a:ea typeface="Courier" charset="0"/>
              <a:cs typeface="Courier" charset="0"/>
            </a:endParaRPr>
          </a:p>
          <a:p>
            <a:r>
              <a:rPr lang="en-US" sz="1122" dirty="0">
                <a:solidFill>
                  <a:prstClr val="black"/>
                </a:solidFill>
                <a:latin typeface="Courier" charset="0"/>
                <a:ea typeface="Courier" charset="0"/>
                <a:cs typeface="Courier" charset="0"/>
              </a:rPr>
              <a:t>   .</a:t>
            </a:r>
            <a:r>
              <a:rPr lang="en-US" sz="1122" dirty="0" err="1">
                <a:solidFill>
                  <a:prstClr val="black"/>
                </a:solidFill>
                <a:latin typeface="Courier" charset="0"/>
                <a:ea typeface="Courier" charset="0"/>
                <a:cs typeface="Courier" charset="0"/>
              </a:rPr>
              <a:t>withNewResourceGroup</a:t>
            </a:r>
            <a:r>
              <a:rPr lang="en-US" sz="1122" dirty="0">
                <a:solidFill>
                  <a:prstClr val="black"/>
                </a:solidFill>
                <a:latin typeface="Courier" charset="0"/>
                <a:ea typeface="Courier" charset="0"/>
                <a:cs typeface="Courier" charset="0"/>
              </a:rPr>
              <a:t>("</a:t>
            </a:r>
            <a:r>
              <a:rPr lang="en-US" sz="1122" dirty="0" err="1">
                <a:solidFill>
                  <a:prstClr val="black"/>
                </a:solidFill>
                <a:latin typeface="Courier" charset="0"/>
                <a:ea typeface="Courier" charset="0"/>
                <a:cs typeface="Courier" charset="0"/>
              </a:rPr>
              <a:t>myresourcegroup</a:t>
            </a:r>
            <a:r>
              <a:rPr lang="en-US" sz="1122" dirty="0">
                <a:solidFill>
                  <a:prstClr val="black"/>
                </a:solidFill>
                <a:latin typeface="Courier" charset="0"/>
                <a:ea typeface="Courier" charset="0"/>
                <a:cs typeface="Courier" charset="0"/>
              </a:rPr>
              <a:t>")</a:t>
            </a:r>
          </a:p>
          <a:p>
            <a:r>
              <a:rPr lang="en-US" sz="1122" dirty="0">
                <a:solidFill>
                  <a:prstClr val="black"/>
                </a:solidFill>
                <a:latin typeface="Courier" charset="0"/>
                <a:ea typeface="Courier" charset="0"/>
                <a:cs typeface="Courier" charset="0"/>
              </a:rPr>
              <a:t>   .</a:t>
            </a:r>
            <a:r>
              <a:rPr lang="en-US" sz="1122" dirty="0" err="1">
                <a:solidFill>
                  <a:prstClr val="black"/>
                </a:solidFill>
                <a:latin typeface="Courier" charset="0"/>
                <a:ea typeface="Courier" charset="0"/>
                <a:cs typeface="Courier" charset="0"/>
              </a:rPr>
              <a:t>withNewNetwork</a:t>
            </a:r>
            <a:r>
              <a:rPr lang="en-US" sz="1122" dirty="0">
                <a:solidFill>
                  <a:prstClr val="black"/>
                </a:solidFill>
                <a:latin typeface="Courier" charset="0"/>
                <a:ea typeface="Courier" charset="0"/>
                <a:cs typeface="Courier" charset="0"/>
              </a:rPr>
              <a:t>("</a:t>
            </a:r>
            <a:r>
              <a:rPr lang="en-US" sz="1122" dirty="0" err="1">
                <a:solidFill>
                  <a:prstClr val="black"/>
                </a:solidFill>
                <a:latin typeface="Courier" charset="0"/>
                <a:ea typeface="Courier" charset="0"/>
                <a:cs typeface="Courier" charset="0"/>
              </a:rPr>
              <a:t>myVNnet</a:t>
            </a:r>
            <a:r>
              <a:rPr lang="en-US" sz="1122" dirty="0">
                <a:solidFill>
                  <a:prstClr val="black"/>
                </a:solidFill>
                <a:latin typeface="Courier" charset="0"/>
                <a:ea typeface="Courier" charset="0"/>
                <a:cs typeface="Courier" charset="0"/>
              </a:rPr>
              <a:t>", "10.0.0.0/28")</a:t>
            </a:r>
          </a:p>
          <a:p>
            <a:r>
              <a:rPr lang="en-US" sz="1122" dirty="0">
                <a:solidFill>
                  <a:prstClr val="black"/>
                </a:solidFill>
                <a:latin typeface="Courier" charset="0"/>
                <a:ea typeface="Courier" charset="0"/>
                <a:cs typeface="Courier" charset="0"/>
              </a:rPr>
              <a:t>   .</a:t>
            </a:r>
            <a:r>
              <a:rPr lang="en-US" sz="1122" dirty="0" err="1">
                <a:solidFill>
                  <a:prstClr val="black"/>
                </a:solidFill>
                <a:latin typeface="Courier" charset="0"/>
                <a:ea typeface="Courier" charset="0"/>
                <a:cs typeface="Courier" charset="0"/>
              </a:rPr>
              <a:t>withPrivateIpAddressDynamic</a:t>
            </a:r>
            <a:r>
              <a:rPr lang="en-US" sz="1122" dirty="0">
                <a:solidFill>
                  <a:prstClr val="black"/>
                </a:solidFill>
                <a:latin typeface="Courier" charset="0"/>
                <a:ea typeface="Courier" charset="0"/>
                <a:cs typeface="Courier" charset="0"/>
              </a:rPr>
              <a:t>()</a:t>
            </a:r>
          </a:p>
          <a:p>
            <a:r>
              <a:rPr lang="en-US" sz="1122" dirty="0">
                <a:solidFill>
                  <a:prstClr val="black"/>
                </a:solidFill>
                <a:latin typeface="Courier" charset="0"/>
                <a:ea typeface="Courier" charset="0"/>
                <a:cs typeface="Courier" charset="0"/>
              </a:rPr>
              <a:t>   .</a:t>
            </a:r>
            <a:r>
              <a:rPr lang="en-US" sz="1122" dirty="0" err="1">
                <a:solidFill>
                  <a:prstClr val="black"/>
                </a:solidFill>
                <a:latin typeface="Courier" charset="0"/>
                <a:ea typeface="Courier" charset="0"/>
                <a:cs typeface="Courier" charset="0"/>
              </a:rPr>
              <a:t>withNewPublicIpAddress</a:t>
            </a:r>
            <a:r>
              <a:rPr lang="en-US" sz="1122" dirty="0">
                <a:solidFill>
                  <a:prstClr val="black"/>
                </a:solidFill>
                <a:latin typeface="Courier" charset="0"/>
                <a:ea typeface="Courier" charset="0"/>
                <a:cs typeface="Courier" charset="0"/>
              </a:rPr>
              <a:t>()</a:t>
            </a:r>
          </a:p>
          <a:p>
            <a:r>
              <a:rPr lang="en-US" sz="1122" dirty="0">
                <a:solidFill>
                  <a:prstClr val="black"/>
                </a:solidFill>
                <a:latin typeface="Courier" charset="0"/>
                <a:ea typeface="Courier" charset="0"/>
                <a:cs typeface="Courier" charset="0"/>
              </a:rPr>
              <a:t>   .</a:t>
            </a:r>
            <a:r>
              <a:rPr lang="en-US" sz="1122" dirty="0" err="1">
                <a:solidFill>
                  <a:prstClr val="black"/>
                </a:solidFill>
                <a:latin typeface="Courier" charset="0"/>
                <a:ea typeface="Courier" charset="0"/>
                <a:cs typeface="Courier" charset="0"/>
              </a:rPr>
              <a:t>withLatestImage</a:t>
            </a:r>
            <a:r>
              <a:rPr lang="en-US" sz="1122" dirty="0">
                <a:solidFill>
                  <a:prstClr val="black"/>
                </a:solidFill>
                <a:latin typeface="Courier" charset="0"/>
                <a:ea typeface="Courier" charset="0"/>
                <a:cs typeface="Courier" charset="0"/>
              </a:rPr>
              <a:t>("</a:t>
            </a:r>
            <a:r>
              <a:rPr lang="en-US" sz="1122" dirty="0" err="1">
                <a:solidFill>
                  <a:prstClr val="black"/>
                </a:solidFill>
                <a:latin typeface="Courier" charset="0"/>
                <a:ea typeface="Courier" charset="0"/>
                <a:cs typeface="Courier" charset="0"/>
              </a:rPr>
              <a:t>MicrosoftWindowsServer</a:t>
            </a:r>
            <a:r>
              <a:rPr lang="en-US" sz="1122" dirty="0">
                <a:solidFill>
                  <a:prstClr val="black"/>
                </a:solidFill>
                <a:latin typeface="Courier" charset="0"/>
                <a:ea typeface="Courier" charset="0"/>
                <a:cs typeface="Courier" charset="0"/>
              </a:rPr>
              <a:t>", "</a:t>
            </a:r>
            <a:r>
              <a:rPr lang="en-US" sz="1122" dirty="0" err="1">
                <a:solidFill>
                  <a:prstClr val="black"/>
                </a:solidFill>
                <a:latin typeface="Courier" charset="0"/>
                <a:ea typeface="Courier" charset="0"/>
                <a:cs typeface="Courier" charset="0"/>
              </a:rPr>
              <a:t>WindowsServer</a:t>
            </a:r>
            <a:r>
              <a:rPr lang="en-US" sz="1122" dirty="0">
                <a:solidFill>
                  <a:prstClr val="black"/>
                </a:solidFill>
                <a:latin typeface="Courier" charset="0"/>
                <a:ea typeface="Courier" charset="0"/>
                <a:cs typeface="Courier" charset="0"/>
              </a:rPr>
              <a:t>", "2008-R2-SP1")</a:t>
            </a:r>
          </a:p>
          <a:p>
            <a:r>
              <a:rPr lang="en-US" sz="1122" dirty="0">
                <a:solidFill>
                  <a:prstClr val="black"/>
                </a:solidFill>
                <a:latin typeface="Courier" charset="0"/>
                <a:ea typeface="Courier" charset="0"/>
                <a:cs typeface="Courier" charset="0"/>
              </a:rPr>
              <a:t>   .</a:t>
            </a:r>
            <a:r>
              <a:rPr lang="en-US" sz="1122" dirty="0" err="1">
                <a:solidFill>
                  <a:prstClr val="black"/>
                </a:solidFill>
                <a:latin typeface="Courier" charset="0"/>
                <a:ea typeface="Courier" charset="0"/>
                <a:cs typeface="Courier" charset="0"/>
              </a:rPr>
              <a:t>withSize</a:t>
            </a:r>
            <a:r>
              <a:rPr lang="en-US" sz="1122" dirty="0">
                <a:solidFill>
                  <a:prstClr val="black"/>
                </a:solidFill>
                <a:latin typeface="Courier" charset="0"/>
                <a:ea typeface="Courier" charset="0"/>
                <a:cs typeface="Courier" charset="0"/>
              </a:rPr>
              <a:t>(Size.Type.</a:t>
            </a:r>
            <a:r>
              <a:rPr lang="en-US" sz="1122" b="1" i="1" dirty="0">
                <a:solidFill>
                  <a:prstClr val="black"/>
                </a:solidFill>
                <a:latin typeface="Courier" charset="0"/>
                <a:ea typeface="Courier" charset="0"/>
                <a:cs typeface="Courier" charset="0"/>
              </a:rPr>
              <a:t>Standard_A2)</a:t>
            </a:r>
            <a:endParaRPr lang="en-US" sz="1122" dirty="0">
              <a:solidFill>
                <a:prstClr val="black"/>
              </a:solidFill>
              <a:latin typeface="Courier" charset="0"/>
              <a:ea typeface="Courier" charset="0"/>
              <a:cs typeface="Courier" charset="0"/>
            </a:endParaRPr>
          </a:p>
          <a:p>
            <a:r>
              <a:rPr lang="en-US" sz="1122" dirty="0">
                <a:solidFill>
                  <a:prstClr val="black"/>
                </a:solidFill>
                <a:latin typeface="Courier" charset="0"/>
                <a:ea typeface="Courier" charset="0"/>
                <a:cs typeface="Courier" charset="0"/>
              </a:rPr>
              <a:t>   .</a:t>
            </a:r>
            <a:r>
              <a:rPr lang="en-US" sz="1122" dirty="0" err="1">
                <a:solidFill>
                  <a:prstClr val="black"/>
                </a:solidFill>
                <a:latin typeface="Courier" charset="0"/>
                <a:ea typeface="Courier" charset="0"/>
                <a:cs typeface="Courier" charset="0"/>
              </a:rPr>
              <a:t>withNewStorageAccount</a:t>
            </a:r>
            <a:r>
              <a:rPr lang="en-US" sz="1122" dirty="0">
                <a:solidFill>
                  <a:prstClr val="black"/>
                </a:solidFill>
                <a:latin typeface="Courier" charset="0"/>
                <a:ea typeface="Courier" charset="0"/>
                <a:cs typeface="Courier" charset="0"/>
              </a:rPr>
              <a:t>()</a:t>
            </a:r>
          </a:p>
          <a:p>
            <a:r>
              <a:rPr lang="en-US" sz="1122" dirty="0">
                <a:solidFill>
                  <a:prstClr val="black"/>
                </a:solidFill>
                <a:latin typeface="Courier" charset="0"/>
                <a:ea typeface="Courier" charset="0"/>
                <a:cs typeface="Courier" charset="0"/>
              </a:rPr>
              <a:t>   .</a:t>
            </a:r>
            <a:r>
              <a:rPr lang="en-US" sz="1122" dirty="0" err="1">
                <a:solidFill>
                  <a:prstClr val="black"/>
                </a:solidFill>
                <a:latin typeface="Courier" charset="0"/>
                <a:ea typeface="Courier" charset="0"/>
                <a:cs typeface="Courier" charset="0"/>
              </a:rPr>
              <a:t>withNewDataDisk</a:t>
            </a:r>
            <a:r>
              <a:rPr lang="en-US" sz="1122" dirty="0">
                <a:solidFill>
                  <a:prstClr val="black"/>
                </a:solidFill>
                <a:latin typeface="Courier" charset="0"/>
                <a:ea typeface="Courier" charset="0"/>
                <a:cs typeface="Courier" charset="0"/>
              </a:rPr>
              <a:t>(100)</a:t>
            </a:r>
          </a:p>
          <a:p>
            <a:r>
              <a:rPr lang="en-US" sz="1122" dirty="0">
                <a:solidFill>
                  <a:prstClr val="black"/>
                </a:solidFill>
                <a:latin typeface="Courier" charset="0"/>
                <a:ea typeface="Courier" charset="0"/>
                <a:cs typeface="Courier" charset="0"/>
              </a:rPr>
              <a:t>   .provision();</a:t>
            </a:r>
          </a:p>
          <a:p>
            <a:r>
              <a:rPr lang="sk-SK" sz="1122" dirty="0">
                <a:solidFill>
                  <a:prstClr val="black"/>
                </a:solidFill>
                <a:latin typeface="Courier" charset="0"/>
                <a:ea typeface="Courier" charset="0"/>
                <a:cs typeface="Courier" charset="0"/>
              </a:rPr>
              <a:t> </a:t>
            </a:r>
            <a:endParaRPr lang="en-US" sz="1122" dirty="0">
              <a:latin typeface="Courier" charset="0"/>
              <a:ea typeface="Courier" charset="0"/>
              <a:cs typeface="Courier" charset="0"/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6850692" y="5273939"/>
            <a:ext cx="5517518" cy="1503075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en-US" sz="1122" dirty="0">
                <a:latin typeface="Courier" charset="0"/>
                <a:ea typeface="Courier" charset="0"/>
                <a:cs typeface="Courier" charset="0"/>
              </a:rPr>
              <a:t>$ </a:t>
            </a:r>
            <a:r>
              <a:rPr lang="en-US" sz="1122" dirty="0" err="1">
                <a:latin typeface="Courier" charset="0"/>
                <a:ea typeface="Courier" charset="0"/>
                <a:cs typeface="Courier" charset="0"/>
              </a:rPr>
              <a:t>az</a:t>
            </a:r>
            <a:r>
              <a:rPr lang="en-US" sz="1122" dirty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1122" dirty="0" err="1">
                <a:latin typeface="Courier" charset="0"/>
                <a:ea typeface="Courier" charset="0"/>
                <a:cs typeface="Courier" charset="0"/>
              </a:rPr>
              <a:t>vm</a:t>
            </a:r>
            <a:r>
              <a:rPr lang="en-US" sz="1122" dirty="0">
                <a:latin typeface="Courier" charset="0"/>
                <a:ea typeface="Courier" charset="0"/>
                <a:cs typeface="Courier" charset="0"/>
              </a:rPr>
              <a:t> create</a:t>
            </a:r>
          </a:p>
          <a:p>
            <a:r>
              <a:rPr lang="en-US" sz="1122" dirty="0">
                <a:latin typeface="Courier" charset="0"/>
                <a:ea typeface="Courier" charset="0"/>
                <a:cs typeface="Courier" charset="0"/>
              </a:rPr>
              <a:t>Usage </a:t>
            </a:r>
            <a:r>
              <a:rPr lang="en-US" sz="1122" dirty="0" err="1">
                <a:latin typeface="Courier" charset="0"/>
                <a:ea typeface="Courier" charset="0"/>
                <a:cs typeface="Courier" charset="0"/>
              </a:rPr>
              <a:t>az</a:t>
            </a:r>
            <a:r>
              <a:rPr lang="en-US" sz="1122" dirty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1122" dirty="0" err="1">
                <a:latin typeface="Courier" charset="0"/>
                <a:ea typeface="Courier" charset="0"/>
                <a:cs typeface="Courier" charset="0"/>
              </a:rPr>
              <a:t>vm</a:t>
            </a:r>
            <a:r>
              <a:rPr lang="en-US" sz="1122" dirty="0">
                <a:latin typeface="Courier" charset="0"/>
                <a:ea typeface="Courier" charset="0"/>
                <a:cs typeface="Courier" charset="0"/>
              </a:rPr>
              <a:t> create &lt;resource-group&gt; &lt;image&gt; [size] </a:t>
            </a:r>
          </a:p>
          <a:p>
            <a:endParaRPr lang="en-US" sz="1122" dirty="0">
              <a:latin typeface="Courier" charset="0"/>
              <a:ea typeface="Courier" charset="0"/>
              <a:cs typeface="Courier" charset="0"/>
            </a:endParaRPr>
          </a:p>
          <a:p>
            <a:r>
              <a:rPr lang="en-US" sz="1122" dirty="0">
                <a:latin typeface="Courier" charset="0"/>
                <a:ea typeface="Courier" charset="0"/>
                <a:cs typeface="Courier" charset="0"/>
              </a:rPr>
              <a:t>Options: </a:t>
            </a:r>
          </a:p>
          <a:p>
            <a:r>
              <a:rPr lang="en-US" sz="1122" dirty="0">
                <a:latin typeface="Courier" charset="0"/>
                <a:ea typeface="Courier" charset="0"/>
                <a:cs typeface="Courier" charset="0"/>
              </a:rPr>
              <a:t>  -h, --help	   Output usage and help information</a:t>
            </a:r>
          </a:p>
          <a:p>
            <a:r>
              <a:rPr lang="en-US" sz="1122" dirty="0">
                <a:latin typeface="Courier" charset="0"/>
                <a:ea typeface="Courier" charset="0"/>
                <a:cs typeface="Courier" charset="0"/>
              </a:rPr>
              <a:t>  --name &lt;name&gt;          The virtual machine name  </a:t>
            </a:r>
          </a:p>
          <a:p>
            <a:r>
              <a:rPr lang="en-US" sz="1122" dirty="0">
                <a:latin typeface="Courier" charset="0"/>
                <a:ea typeface="Courier" charset="0"/>
                <a:cs typeface="Courier" charset="0"/>
              </a:rPr>
              <a:t>  --size &lt;instance-size&gt; The VM Size that should be created.</a:t>
            </a:r>
          </a:p>
          <a:p>
            <a:r>
              <a:rPr lang="en-US" sz="1122" dirty="0">
                <a:latin typeface="Courier" charset="0"/>
                <a:ea typeface="Courier" charset="0"/>
                <a:cs typeface="Courier" charset="0"/>
              </a:rPr>
              <a:t>  --</a:t>
            </a:r>
            <a:r>
              <a:rPr lang="en-US" sz="1122" dirty="0" err="1">
                <a:latin typeface="Courier" charset="0"/>
                <a:ea typeface="Courier" charset="0"/>
                <a:cs typeface="Courier" charset="0"/>
              </a:rPr>
              <a:t>sshkey</a:t>
            </a:r>
            <a:r>
              <a:rPr lang="en-US" sz="1122" dirty="0">
                <a:latin typeface="Courier" charset="0"/>
                <a:ea typeface="Courier" charset="0"/>
                <a:cs typeface="Courier" charset="0"/>
              </a:rPr>
              <a:t>	              The SSH key</a:t>
            </a:r>
          </a:p>
        </p:txBody>
      </p:sp>
    </p:spTree>
    <p:extLst>
      <p:ext uri="{BB962C8B-B14F-4D97-AF65-F5344CB8AC3E}">
        <p14:creationId xmlns:p14="http://schemas.microsoft.com/office/powerpoint/2010/main" val="3055066727"/>
      </p:ext>
    </p:extLst>
  </p:cSld>
  <p:clrMapOvr>
    <a:masterClrMapping/>
  </p:clrMapOvr>
  <p:transition>
    <p:fad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274638" y="1212851"/>
            <a:ext cx="11887200" cy="1021818"/>
          </a:xfrm>
        </p:spPr>
        <p:txBody>
          <a:bodyPr/>
          <a:lstStyle/>
          <a:p>
            <a:r>
              <a:rPr lang="en-US" sz="3600" dirty="0">
                <a:hlinkClick r:id="rId2"/>
              </a:rPr>
              <a:t>https://aka.ms/getprojectaz</a:t>
            </a:r>
            <a:r>
              <a:rPr lang="en-US" sz="3600" dirty="0"/>
              <a:t> </a:t>
            </a:r>
          </a:p>
          <a:p>
            <a:pPr lvl="1"/>
            <a:r>
              <a:rPr lang="en-US" sz="2000" dirty="0"/>
              <a:t>Native install scripts for every platform (Brew, apt-get, PIP, yum, MSI)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Installation Walkthrough: Bash on Windows</a:t>
            </a:r>
          </a:p>
        </p:txBody>
      </p:sp>
      <p:sp>
        <p:nvSpPr>
          <p:cNvPr id="7" name="Rectangle 2"/>
          <p:cNvSpPr>
            <a:spLocks noChangeArrowheads="1"/>
          </p:cNvSpPr>
          <p:nvPr/>
        </p:nvSpPr>
        <p:spPr bwMode="auto">
          <a:xfrm>
            <a:off x="274639" y="2752999"/>
            <a:ext cx="11887200" cy="123110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t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0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  <a:cs typeface="Courier New" panose="02070309020205020404" pitchFamily="49" charset="0"/>
              </a:rPr>
              <a:t>sudo</a:t>
            </a: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  <a:cs typeface="Courier New" panose="02070309020205020404" pitchFamily="49" charset="0"/>
              </a:rPr>
              <a:t> apt-get update </a:t>
            </a:r>
          </a:p>
          <a:p>
            <a:pPr marL="0" marR="0" lvl="0" indent="0" algn="l" defTabSz="914400" rtl="0" eaLnBrk="0" fontAlgn="t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0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  <a:cs typeface="Courier New" panose="02070309020205020404" pitchFamily="49" charset="0"/>
              </a:rPr>
              <a:t>sudo</a:t>
            </a: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  <a:cs typeface="Courier New" panose="02070309020205020404" pitchFamily="49" charset="0"/>
              </a:rPr>
              <a:t> apt-get install -y </a:t>
            </a:r>
            <a:r>
              <a:rPr kumimoji="0" lang="en-US" altLang="en-US" sz="20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  <a:cs typeface="Courier New" panose="02070309020205020404" pitchFamily="49" charset="0"/>
              </a:rPr>
              <a:t>libssl</a:t>
            </a: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  <a:cs typeface="Courier New" panose="02070309020205020404" pitchFamily="49" charset="0"/>
              </a:rPr>
              <a:t>-dev </a:t>
            </a:r>
            <a:r>
              <a:rPr kumimoji="0" lang="en-US" altLang="en-US" sz="20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  <a:cs typeface="Courier New" panose="02070309020205020404" pitchFamily="49" charset="0"/>
              </a:rPr>
              <a:t>libffi</a:t>
            </a: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  <a:cs typeface="Courier New" panose="02070309020205020404" pitchFamily="49" charset="0"/>
              </a:rPr>
              <a:t>-dev </a:t>
            </a:r>
          </a:p>
          <a:p>
            <a:pPr marL="0" marR="0" lvl="0" indent="0" algn="l" defTabSz="914400" rtl="0" eaLnBrk="0" fontAlgn="t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0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  <a:cs typeface="Courier New" panose="02070309020205020404" pitchFamily="49" charset="0"/>
              </a:rPr>
              <a:t>sudo</a:t>
            </a: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  <a:cs typeface="Courier New" panose="02070309020205020404" pitchFamily="49" charset="0"/>
              </a:rPr>
              <a:t> apt-get install -y python-dev curl -L https://aka.ms/InstallAzureCli | </a:t>
            </a:r>
            <a:r>
              <a:rPr kumimoji="0" lang="en-US" altLang="en-US" sz="20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  <a:cs typeface="Courier New" panose="02070309020205020404" pitchFamily="49" charset="0"/>
              </a:rPr>
              <a:t>sudo</a:t>
            </a: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  <a:cs typeface="Courier New" panose="02070309020205020404" pitchFamily="49" charset="0"/>
              </a:rPr>
              <a:t> bash</a:t>
            </a:r>
          </a:p>
          <a:p>
            <a:pPr lvl="0" defTabSz="914400" eaLnBrk="0" fontAlgn="t" hangingPunct="0">
              <a:spcBef>
                <a:spcPct val="0"/>
              </a:spcBef>
              <a:spcAft>
                <a:spcPct val="0"/>
              </a:spcAft>
            </a:pPr>
            <a:r>
              <a:rPr lang="en-US" sz="2000" b="1" dirty="0">
                <a:latin typeface="Consolas" panose="020B0609020204030204" pitchFamily="49" charset="0"/>
              </a:rPr>
              <a:t>exec -l $SHELL</a:t>
            </a:r>
            <a:endParaRPr kumimoji="0" lang="en-US" altLang="en-US" sz="20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337289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274638" y="1209973"/>
            <a:ext cx="8228299" cy="1181862"/>
          </a:xfrm>
        </p:spPr>
        <p:txBody>
          <a:bodyPr/>
          <a:lstStyle/>
          <a:p>
            <a:r>
              <a:rPr lang="en-US" dirty="0"/>
              <a:t>Demo</a:t>
            </a:r>
          </a:p>
        </p:txBody>
      </p:sp>
      <p:sp>
        <p:nvSpPr>
          <p:cNvPr id="2" name="Text Placeholder 1"/>
          <p:cNvSpPr>
            <a:spLocks noGrp="1"/>
          </p:cNvSpPr>
          <p:nvPr>
            <p:ph type="body" sz="quarter" idx="12"/>
          </p:nvPr>
        </p:nvSpPr>
        <p:spPr>
          <a:xfrm>
            <a:off x="274638" y="3954463"/>
            <a:ext cx="8229599" cy="1181862"/>
          </a:xfrm>
        </p:spPr>
        <p:txBody>
          <a:bodyPr/>
          <a:lstStyle/>
          <a:p>
            <a:r>
              <a:rPr lang="en-US" dirty="0"/>
              <a:t>Azure </a:t>
            </a:r>
            <a:r>
              <a:rPr lang="en-US"/>
              <a:t>Command-Line Interface (</a:t>
            </a:r>
            <a:r>
              <a:rPr lang="en-US" dirty="0"/>
              <a:t>CLI</a:t>
            </a:r>
            <a:r>
              <a:rPr lang="en-US"/>
              <a:t>) 2.0 Preview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45328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rgbClr val="20202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373062"/>
            <a:ext cx="12436475" cy="62182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01387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App Service Companion</a:t>
            </a:r>
          </a:p>
        </p:txBody>
      </p:sp>
    </p:spTree>
    <p:extLst>
      <p:ext uri="{BB962C8B-B14F-4D97-AF65-F5344CB8AC3E}">
        <p14:creationId xmlns:p14="http://schemas.microsoft.com/office/powerpoint/2010/main" val="4274728451"/>
      </p:ext>
    </p:extLst>
  </p:cSld>
  <p:clrMapOvr>
    <a:masterClrMapping/>
  </p:clrMapOvr>
  <p:transition>
    <p:fade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App Service Companion</a:t>
            </a:r>
          </a:p>
        </p:txBody>
      </p:sp>
      <p:grpSp>
        <p:nvGrpSpPr>
          <p:cNvPr id="8" name="Group 7"/>
          <p:cNvGrpSpPr/>
          <p:nvPr/>
        </p:nvGrpSpPr>
        <p:grpSpPr>
          <a:xfrm>
            <a:off x="731688" y="1351241"/>
            <a:ext cx="10973098" cy="5554664"/>
            <a:chOff x="579437" y="1351241"/>
            <a:chExt cx="10973098" cy="5554664"/>
          </a:xfrm>
        </p:grpSpPr>
        <p:pic>
          <p:nvPicPr>
            <p:cNvPr id="3" name="Picture 2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79437" y="1351241"/>
              <a:ext cx="3081635" cy="5478463"/>
            </a:xfrm>
            <a:prstGeom prst="rect">
              <a:avLst/>
            </a:prstGeom>
          </p:spPr>
        </p:pic>
        <p:pic>
          <p:nvPicPr>
            <p:cNvPr id="6" name="Picture 5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482306" y="1351242"/>
              <a:ext cx="3124498" cy="5554663"/>
            </a:xfrm>
            <a:prstGeom prst="rect">
              <a:avLst/>
            </a:prstGeom>
          </p:spPr>
        </p:pic>
        <p:pic>
          <p:nvPicPr>
            <p:cNvPr id="7" name="Picture 6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8428037" y="1351241"/>
              <a:ext cx="3124498" cy="555466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785397512"/>
      </p:ext>
    </p:extLst>
  </p:cSld>
  <p:clrMapOvr>
    <a:masterClrMapping/>
  </p:clrMapOvr>
  <p:transition>
    <p:fade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2769989"/>
          </a:xfrm>
        </p:spPr>
        <p:txBody>
          <a:bodyPr/>
          <a:lstStyle/>
          <a:p>
            <a:r>
              <a:rPr lang="en-US" dirty="0"/>
              <a:t>Android and iOS, US only currently</a:t>
            </a:r>
          </a:p>
          <a:p>
            <a:r>
              <a:rPr lang="en-US" dirty="0"/>
              <a:t>Xamarin app</a:t>
            </a:r>
          </a:p>
          <a:p>
            <a:r>
              <a:rPr lang="en-US" dirty="0"/>
              <a:t>Hockey app</a:t>
            </a:r>
          </a:p>
          <a:p>
            <a:r>
              <a:rPr lang="en-US" dirty="0"/>
              <a:t>Mobile app backend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App Service Companion</a:t>
            </a:r>
          </a:p>
        </p:txBody>
      </p:sp>
    </p:spTree>
    <p:extLst>
      <p:ext uri="{BB962C8B-B14F-4D97-AF65-F5344CB8AC3E}">
        <p14:creationId xmlns:p14="http://schemas.microsoft.com/office/powerpoint/2010/main" val="2118425689"/>
      </p:ext>
    </p:extLst>
  </p:cSld>
  <p:clrMapOvr>
    <a:masterClrMapping/>
  </p:clrMapOvr>
  <p:transition>
    <p:fade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Visual Studio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6374335"/>
      </p:ext>
    </p:extLst>
  </p:cSld>
  <p:clrMapOvr>
    <a:masterClrMapping/>
  </p:clrMapOvr>
  <p:transition>
    <p:fade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554038" y="1668462"/>
            <a:ext cx="6883399" cy="1828786"/>
          </a:xfrm>
        </p:spPr>
        <p:txBody>
          <a:bodyPr/>
          <a:lstStyle/>
          <a:p>
            <a:r>
              <a:rPr lang="en-US" dirty="0"/>
              <a:t>Introducing Linux on Azure App Service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554038" y="3955786"/>
            <a:ext cx="5664200" cy="1828007"/>
          </a:xfr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269696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520815" y="1439862"/>
            <a:ext cx="9363062" cy="1840230"/>
          </a:xfrm>
        </p:spPr>
        <p:txBody>
          <a:bodyPr/>
          <a:lstStyle/>
          <a:p>
            <a:r>
              <a:rPr lang="en-US" dirty="0"/>
              <a:t>Why Linux?</a:t>
            </a:r>
          </a:p>
        </p:txBody>
      </p:sp>
    </p:spTree>
    <p:extLst>
      <p:ext uri="{BB962C8B-B14F-4D97-AF65-F5344CB8AC3E}">
        <p14:creationId xmlns:p14="http://schemas.microsoft.com/office/powerpoint/2010/main" val="12487579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Portal</a:t>
            </a:r>
          </a:p>
        </p:txBody>
      </p:sp>
    </p:spTree>
    <p:extLst>
      <p:ext uri="{BB962C8B-B14F-4D97-AF65-F5344CB8AC3E}">
        <p14:creationId xmlns:p14="http://schemas.microsoft.com/office/powerpoint/2010/main" val="1347627863"/>
      </p:ext>
    </p:extLst>
  </p:cSld>
  <p:clrMapOvr>
    <a:masterClrMapping/>
  </p:clrMapOvr>
  <p:transition>
    <p:fade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6"/>
          <p:cNvSpPr>
            <a:spLocks noGrp="1"/>
          </p:cNvSpPr>
          <p:nvPr>
            <p:ph type="title"/>
          </p:nvPr>
        </p:nvSpPr>
        <p:spPr>
          <a:xfrm>
            <a:off x="274639" y="295274"/>
            <a:ext cx="9829798" cy="917575"/>
          </a:xfrm>
        </p:spPr>
        <p:txBody>
          <a:bodyPr/>
          <a:lstStyle/>
          <a:p>
            <a:r>
              <a:rPr lang="en-US" dirty="0"/>
              <a:t>Be Where Your Customers Are</a:t>
            </a:r>
            <a:br>
              <a:rPr lang="en-US" dirty="0"/>
            </a:br>
            <a:endParaRPr lang="en-US" sz="2400" dirty="0">
              <a:solidFill>
                <a:schemeClr val="tx2"/>
              </a:solidFill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74639" y="1553046"/>
            <a:ext cx="11887200" cy="7478970"/>
          </a:xfrm>
        </p:spPr>
        <p:txBody>
          <a:bodyPr/>
          <a:lstStyle/>
          <a:p>
            <a:r>
              <a:rPr lang="en-US" sz="3200" dirty="0">
                <a:latin typeface="Segoe UI Light" charset="0"/>
              </a:rPr>
              <a:t>Its what customers want</a:t>
            </a:r>
          </a:p>
          <a:p>
            <a:pPr lvl="1"/>
            <a:r>
              <a:rPr lang="en-US" dirty="0"/>
              <a:t>One in every three VMs on Azure are Linux!</a:t>
            </a:r>
          </a:p>
          <a:p>
            <a:pPr lvl="1"/>
            <a:r>
              <a:rPr lang="en-US" dirty="0"/>
              <a:t>Its one of our top customer asks on UserVoice </a:t>
            </a:r>
          </a:p>
          <a:p>
            <a:pPr lvl="1"/>
            <a:r>
              <a:rPr lang="en-US" dirty="0"/>
              <a:t>This is a HUGE business opportunity for Microsoft in an as-of-yet untapped market for us</a:t>
            </a:r>
            <a:endParaRPr lang="en-US" sz="3200" dirty="0">
              <a:latin typeface="Segoe UI Light" charset="0"/>
            </a:endParaRPr>
          </a:p>
          <a:p>
            <a:endParaRPr lang="en-US" sz="3200" dirty="0">
              <a:latin typeface="Segoe UI Light" charset="0"/>
            </a:endParaRPr>
          </a:p>
          <a:p>
            <a:r>
              <a:rPr lang="en-US" sz="3200" dirty="0">
                <a:latin typeface="Segoe UI Light" charset="0"/>
              </a:rPr>
              <a:t>Supportability</a:t>
            </a:r>
            <a:endParaRPr lang="en-US" sz="3200" dirty="0"/>
          </a:p>
          <a:p>
            <a:pPr lvl="1"/>
            <a:r>
              <a:rPr lang="en-US" dirty="0"/>
              <a:t>Customer asks for application stacks like Ruby/Rails that work a lot better on Linux.</a:t>
            </a:r>
          </a:p>
          <a:p>
            <a:pPr lvl="1"/>
            <a:r>
              <a:rPr lang="en-US" dirty="0"/>
              <a:t>Customers bringing their PHP, Node.js and other workloads from Linux are running into issues</a:t>
            </a:r>
          </a:p>
          <a:p>
            <a:pPr lvl="1"/>
            <a:r>
              <a:rPr lang="en-US" dirty="0"/>
              <a:t>Many new up and coming frameworks are built for running on Linux first with Windows being an afterthought, like Meteor (which is our #1 ask on UserVoice)</a:t>
            </a:r>
          </a:p>
          <a:p>
            <a:pPr lvl="1"/>
            <a:r>
              <a:rPr lang="en-US" dirty="0"/>
              <a:t>Better tooling and support for frameworks like PHP, Node.js and Python</a:t>
            </a:r>
          </a:p>
          <a:p>
            <a:endParaRPr lang="en-US" sz="3200" dirty="0">
              <a:latin typeface="Segoe UI Light" charset="0"/>
            </a:endParaRPr>
          </a:p>
          <a:p>
            <a:endParaRPr lang="en-US" dirty="0"/>
          </a:p>
          <a:p>
            <a:pPr lvl="1"/>
            <a:endParaRPr lang="en-US" b="1" dirty="0"/>
          </a:p>
          <a:p>
            <a:pPr lvl="1"/>
            <a:endParaRPr lang="en-US" sz="3200" dirty="0">
              <a:latin typeface="Segoe UI Light" charset="0"/>
            </a:endParaRPr>
          </a:p>
          <a:p>
            <a:pPr lvl="1"/>
            <a:endParaRPr lang="en-US" sz="3200" dirty="0">
              <a:latin typeface="Segoe UI Light" charset="0"/>
            </a:endParaRPr>
          </a:p>
          <a:p>
            <a:endParaRPr lang="en-US" sz="3200" dirty="0">
              <a:latin typeface="Segoe UI 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375679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Embracing Change</a:t>
            </a:r>
            <a:br>
              <a:rPr lang="en-US" dirty="0"/>
            </a:br>
            <a:endParaRPr lang="en-US" sz="2400" dirty="0">
              <a:solidFill>
                <a:schemeClr val="tx2"/>
              </a:solidFill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74639" y="1481038"/>
            <a:ext cx="11887200" cy="6272486"/>
          </a:xfrm>
        </p:spPr>
        <p:txBody>
          <a:bodyPr/>
          <a:lstStyle/>
          <a:p>
            <a:r>
              <a:rPr lang="en-US" sz="3200" dirty="0">
                <a:latin typeface="Segoe UI Light" charset="0"/>
              </a:rPr>
              <a:t>Perception and options</a:t>
            </a:r>
          </a:p>
          <a:p>
            <a:pPr lvl="1"/>
            <a:r>
              <a:rPr lang="en-US" dirty="0"/>
              <a:t>Reinforce the “Microsoft &lt;3 Linux” message</a:t>
            </a:r>
          </a:p>
          <a:p>
            <a:pPr lvl="1"/>
            <a:r>
              <a:rPr lang="en-US" dirty="0"/>
              <a:t>Azure is an open platform, we need to ‘manage’ Linux alternatives here.</a:t>
            </a:r>
          </a:p>
          <a:p>
            <a:pPr lvl="1"/>
            <a:r>
              <a:rPr lang="en-US" dirty="0"/>
              <a:t>Standing behind our platform offering: “We can do this great on Linux too!”</a:t>
            </a:r>
          </a:p>
          <a:p>
            <a:pPr lvl="1"/>
            <a:endParaRPr lang="en-US" dirty="0"/>
          </a:p>
          <a:p>
            <a:r>
              <a:rPr lang="en-US" sz="3200" dirty="0">
                <a:latin typeface="Segoe UI Light" charset="0"/>
              </a:rPr>
              <a:t>Riding the momentum for new development paradigms</a:t>
            </a:r>
            <a:endParaRPr lang="en-US" sz="3200" dirty="0"/>
          </a:p>
          <a:p>
            <a:pPr lvl="1"/>
            <a:r>
              <a:rPr lang="en-US" dirty="0"/>
              <a:t>Docker makes application portability very simple, and we would be remiss if we didn’t allow developers to deploy Docker containers.</a:t>
            </a:r>
          </a:p>
          <a:p>
            <a:pPr lvl="1"/>
            <a:r>
              <a:rPr lang="en-US" dirty="0"/>
              <a:t>Docker is also very popular for micro-service developers and we want to support development paradigm.</a:t>
            </a:r>
          </a:p>
          <a:p>
            <a:pPr lvl="1"/>
            <a:r>
              <a:rPr lang="en-US" dirty="0" err="1"/>
              <a:t>Serverless</a:t>
            </a:r>
            <a:r>
              <a:rPr lang="en-US" dirty="0"/>
              <a:t> computation is gaining support and we want to bring Azure Functions on Linux as well. Combine this with micro-services architecture that is already quite popular, and we should be on the bleeding edge of managed offerings.</a:t>
            </a:r>
          </a:p>
          <a:p>
            <a:pPr lvl="1"/>
            <a:endParaRPr lang="en-US" sz="3200" dirty="0">
              <a:latin typeface="Segoe UI Light" charset="0"/>
            </a:endParaRPr>
          </a:p>
          <a:p>
            <a:pPr lvl="1"/>
            <a:endParaRPr lang="en-US" sz="3200" dirty="0">
              <a:latin typeface="Segoe UI Light" charset="0"/>
            </a:endParaRPr>
          </a:p>
          <a:p>
            <a:endParaRPr lang="en-US" sz="3200" dirty="0">
              <a:latin typeface="Segoe UI 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547211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3"/>
          </p:nvPr>
        </p:nvSpPr>
        <p:spPr>
          <a:xfrm>
            <a:off x="536858" y="3280092"/>
            <a:ext cx="9363061" cy="1994392"/>
          </a:xfrm>
        </p:spPr>
        <p:txBody>
          <a:bodyPr/>
          <a:lstStyle/>
          <a:p>
            <a:r>
              <a:rPr lang="en-US" dirty="0"/>
              <a:t>Basic create app and GitHub integration</a:t>
            </a:r>
          </a:p>
          <a:p>
            <a:r>
              <a:rPr lang="en-US" dirty="0"/>
              <a:t>Using Azure CLI to manage your web app</a:t>
            </a:r>
          </a:p>
          <a:p>
            <a:r>
              <a:rPr lang="en-US" dirty="0"/>
              <a:t>Using custom Docker images</a:t>
            </a:r>
          </a:p>
          <a:p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536858" y="1439862"/>
            <a:ext cx="9363062" cy="1840230"/>
          </a:xfrm>
        </p:spPr>
        <p:txBody>
          <a:bodyPr/>
          <a:lstStyle/>
          <a:p>
            <a:r>
              <a:rPr lang="en-US" dirty="0"/>
              <a:t>Demos</a:t>
            </a:r>
          </a:p>
        </p:txBody>
      </p:sp>
    </p:spTree>
    <p:extLst>
      <p:ext uri="{BB962C8B-B14F-4D97-AF65-F5344CB8AC3E}">
        <p14:creationId xmlns:p14="http://schemas.microsoft.com/office/powerpoint/2010/main" val="18294722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536858" y="1439862"/>
            <a:ext cx="9363062" cy="1840230"/>
          </a:xfrm>
        </p:spPr>
        <p:txBody>
          <a:bodyPr/>
          <a:lstStyle/>
          <a:p>
            <a:r>
              <a:rPr lang="en-US" dirty="0"/>
              <a:t>Roadmap</a:t>
            </a:r>
          </a:p>
        </p:txBody>
      </p:sp>
    </p:spTree>
    <p:extLst>
      <p:ext uri="{BB962C8B-B14F-4D97-AF65-F5344CB8AC3E}">
        <p14:creationId xmlns:p14="http://schemas.microsoft.com/office/powerpoint/2010/main" val="26110027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6"/>
          <p:cNvSpPr>
            <a:spLocks noGrp="1"/>
          </p:cNvSpPr>
          <p:nvPr>
            <p:ph type="title"/>
          </p:nvPr>
        </p:nvSpPr>
        <p:spPr>
          <a:xfrm>
            <a:off x="274638" y="295274"/>
            <a:ext cx="10174881" cy="917575"/>
          </a:xfrm>
        </p:spPr>
        <p:txBody>
          <a:bodyPr/>
          <a:lstStyle/>
          <a:p>
            <a:r>
              <a:rPr lang="en-US" dirty="0"/>
              <a:t>Roadmap with Features</a:t>
            </a:r>
          </a:p>
        </p:txBody>
      </p:sp>
      <p:sp>
        <p:nvSpPr>
          <p:cNvPr id="9" name="Text Placeholder 5"/>
          <p:cNvSpPr txBox="1">
            <a:spLocks/>
          </p:cNvSpPr>
          <p:nvPr/>
        </p:nvSpPr>
        <p:spPr>
          <a:xfrm>
            <a:off x="274638" y="1212850"/>
            <a:ext cx="11887200" cy="3810274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>
            <a:lvl1pPr marL="0" marR="0" indent="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sz="4000" kern="1200" spc="0" baseline="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  <a:latin typeface="+mj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Tx/>
              <a:buNone/>
              <a:tabLst/>
              <a:defRPr sz="20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  <a:lvl3pPr marL="228600" marR="0" indent="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sz="20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3pPr>
            <a:lvl4pPr marL="457200" marR="0" indent="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sz="18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685800" marR="0" indent="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sz="18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  <a:lvl6pPr marL="2565040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31412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97783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64155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3200" dirty="0">
              <a:latin typeface="Segoe UI Light" charset="0"/>
            </a:endParaRPr>
          </a:p>
          <a:p>
            <a:endParaRPr lang="en-US" sz="3200" dirty="0">
              <a:latin typeface="Segoe UI Light" charset="0"/>
            </a:endParaRPr>
          </a:p>
          <a:p>
            <a:endParaRPr lang="en-US" dirty="0"/>
          </a:p>
          <a:p>
            <a:pPr lvl="1"/>
            <a:endParaRPr lang="en-US" dirty="0"/>
          </a:p>
          <a:p>
            <a:pPr lvl="1"/>
            <a:endParaRPr lang="en-US" sz="3200" dirty="0">
              <a:latin typeface="Segoe UI Light" charset="0"/>
            </a:endParaRPr>
          </a:p>
          <a:p>
            <a:pPr lvl="1"/>
            <a:endParaRPr lang="en-US" sz="3200" dirty="0">
              <a:latin typeface="Segoe UI Light" charset="0"/>
            </a:endParaRPr>
          </a:p>
          <a:p>
            <a:endParaRPr lang="en-US" sz="3200" dirty="0">
              <a:latin typeface="Segoe UI Light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5955838" y="1656211"/>
            <a:ext cx="3924134" cy="2505301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r>
              <a:rPr lang="en-US" sz="3200" dirty="0">
                <a:solidFill>
                  <a:schemeClr val="tx2"/>
                </a:solidFill>
                <a:latin typeface="Segoe UI Light" charset="0"/>
              </a:rPr>
              <a:t>Management</a:t>
            </a:r>
          </a:p>
          <a:p>
            <a:pPr lvl="1"/>
            <a:r>
              <a:rPr lang="en-US" dirty="0"/>
              <a:t>Ibiza portal</a:t>
            </a:r>
          </a:p>
          <a:p>
            <a:pPr lvl="1"/>
            <a:r>
              <a:rPr lang="en-US" dirty="0"/>
              <a:t>REST API (ARM) + </a:t>
            </a:r>
            <a:r>
              <a:rPr lang="en-US" dirty="0" err="1"/>
              <a:t>NodeJS</a:t>
            </a:r>
            <a:r>
              <a:rPr lang="en-US" dirty="0"/>
              <a:t> CLI</a:t>
            </a:r>
          </a:p>
          <a:p>
            <a:pPr lvl="1"/>
            <a:r>
              <a:rPr lang="en-US" dirty="0"/>
              <a:t>Scale out / up</a:t>
            </a:r>
          </a:p>
          <a:p>
            <a:pPr lvl="1"/>
            <a:r>
              <a:rPr lang="en-US" dirty="0"/>
              <a:t>Resource Health</a:t>
            </a:r>
          </a:p>
          <a:p>
            <a:pPr lvl="1"/>
            <a:endParaRPr lang="en-US" dirty="0"/>
          </a:p>
          <a:p>
            <a:pPr>
              <a:lnSpc>
                <a:spcPct val="90000"/>
              </a:lnSpc>
              <a:spcAft>
                <a:spcPts val="600"/>
              </a:spcAft>
            </a:pPr>
            <a:endParaRPr lang="en-US" sz="2400" dirty="0" err="1">
              <a:gradFill>
                <a:gsLst>
                  <a:gs pos="2917">
                    <a:schemeClr val="tx1"/>
                  </a:gs>
                  <a:gs pos="30000">
                    <a:schemeClr val="tx1"/>
                  </a:gs>
                </a:gsLst>
                <a:lin ang="5400000" scaled="0"/>
              </a:gra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1300805" y="3615206"/>
            <a:ext cx="3628867" cy="2505301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r>
              <a:rPr lang="en-US" sz="3200" dirty="0">
                <a:solidFill>
                  <a:schemeClr val="tx2"/>
                </a:solidFill>
                <a:latin typeface="Segoe UI Light" charset="0"/>
              </a:rPr>
              <a:t>Enterprise</a:t>
            </a:r>
          </a:p>
          <a:p>
            <a:pPr lvl="1"/>
            <a:r>
              <a:rPr lang="en-US" dirty="0"/>
              <a:t>Custom domains and SSL</a:t>
            </a:r>
          </a:p>
          <a:p>
            <a:pPr lvl="1"/>
            <a:r>
              <a:rPr lang="en-US" dirty="0"/>
              <a:t>Performance Test</a:t>
            </a:r>
          </a:p>
          <a:p>
            <a:pPr lvl="1"/>
            <a:r>
              <a:rPr lang="en-US" dirty="0"/>
              <a:t>RBAC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pPr>
              <a:lnSpc>
                <a:spcPct val="90000"/>
              </a:lnSpc>
              <a:spcAft>
                <a:spcPts val="600"/>
              </a:spcAft>
            </a:pPr>
            <a:endParaRPr lang="en-US" sz="2400" dirty="0" err="1">
              <a:gradFill>
                <a:gsLst>
                  <a:gs pos="2917">
                    <a:schemeClr val="tx1"/>
                  </a:gs>
                  <a:gs pos="30000">
                    <a:schemeClr val="tx1"/>
                  </a:gs>
                </a:gsLst>
                <a:lin ang="5400000" scaled="0"/>
              </a:gra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1306143" y="1656212"/>
            <a:ext cx="4114755" cy="2505301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r>
              <a:rPr lang="en-US" sz="3200" dirty="0" err="1">
                <a:solidFill>
                  <a:schemeClr val="tx2"/>
                </a:solidFill>
                <a:latin typeface="Segoe UI Light" charset="0"/>
              </a:rPr>
              <a:t>Devops</a:t>
            </a:r>
            <a:endParaRPr lang="en-US" sz="3200" dirty="0">
              <a:solidFill>
                <a:schemeClr val="tx2"/>
              </a:solidFill>
              <a:latin typeface="Segoe UI Light" charset="0"/>
            </a:endParaRPr>
          </a:p>
          <a:p>
            <a:pPr lvl="1"/>
            <a:r>
              <a:rPr lang="en-US" dirty="0"/>
              <a:t>CI/CD with Local </a:t>
            </a:r>
            <a:r>
              <a:rPr lang="en-US" dirty="0" err="1"/>
              <a:t>git</a:t>
            </a:r>
            <a:r>
              <a:rPr lang="en-US" dirty="0"/>
              <a:t> and GitHub</a:t>
            </a:r>
          </a:p>
          <a:p>
            <a:pPr lvl="1"/>
            <a:r>
              <a:rPr lang="en-US" dirty="0"/>
              <a:t>Traffic routing</a:t>
            </a:r>
          </a:p>
          <a:p>
            <a:pPr lvl="1"/>
            <a:r>
              <a:rPr lang="en-US" dirty="0"/>
              <a:t>Site slots</a:t>
            </a:r>
          </a:p>
          <a:p>
            <a:pPr lvl="1"/>
            <a:r>
              <a:rPr lang="en-US" dirty="0"/>
              <a:t>Auto-detect app stack</a:t>
            </a:r>
          </a:p>
          <a:p>
            <a:pPr lvl="1"/>
            <a:endParaRPr lang="en-US" dirty="0"/>
          </a:p>
          <a:p>
            <a:pPr>
              <a:lnSpc>
                <a:spcPct val="90000"/>
              </a:lnSpc>
              <a:spcAft>
                <a:spcPts val="600"/>
              </a:spcAft>
            </a:pPr>
            <a:endParaRPr lang="en-US" sz="2400" dirty="0" err="1">
              <a:gradFill>
                <a:gsLst>
                  <a:gs pos="2917">
                    <a:schemeClr val="tx1"/>
                  </a:gs>
                  <a:gs pos="30000">
                    <a:schemeClr val="tx1"/>
                  </a:gs>
                </a:gsLst>
                <a:lin ang="5400000" scaled="0"/>
              </a:gradFill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5950535" y="3612020"/>
            <a:ext cx="4498985" cy="2782300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r>
              <a:rPr lang="en-US" sz="3200" dirty="0">
                <a:solidFill>
                  <a:schemeClr val="tx2"/>
                </a:solidFill>
                <a:latin typeface="Segoe UI Light" charset="0"/>
              </a:rPr>
              <a:t>Runtime</a:t>
            </a:r>
          </a:p>
          <a:p>
            <a:pPr lvl="1"/>
            <a:r>
              <a:rPr lang="en-US" dirty="0"/>
              <a:t>PHP, </a:t>
            </a:r>
            <a:r>
              <a:rPr lang="en-US" dirty="0" err="1"/>
              <a:t>NodeJs</a:t>
            </a:r>
            <a:r>
              <a:rPr lang="en-US" dirty="0"/>
              <a:t>, .NET Core</a:t>
            </a:r>
          </a:p>
          <a:p>
            <a:pPr lvl="1"/>
            <a:r>
              <a:rPr lang="en-US" dirty="0"/>
              <a:t>Custom Docker Image</a:t>
            </a:r>
          </a:p>
          <a:p>
            <a:pPr lvl="1"/>
            <a:r>
              <a:rPr lang="en-US" dirty="0"/>
              <a:t>Diagnostics and Application Logs</a:t>
            </a:r>
          </a:p>
          <a:p>
            <a:pPr lvl="1"/>
            <a:r>
              <a:rPr lang="en-US" dirty="0"/>
              <a:t>Audit Logs</a:t>
            </a:r>
          </a:p>
          <a:p>
            <a:pPr lvl="1"/>
            <a:r>
              <a:rPr lang="en-US" dirty="0"/>
              <a:t>Ubuntu 16.04 LTS</a:t>
            </a:r>
          </a:p>
          <a:p>
            <a:pPr lvl="1"/>
            <a:endParaRPr lang="en-US" dirty="0"/>
          </a:p>
          <a:p>
            <a:pPr>
              <a:lnSpc>
                <a:spcPct val="90000"/>
              </a:lnSpc>
              <a:spcAft>
                <a:spcPts val="600"/>
              </a:spcAft>
            </a:pPr>
            <a:endParaRPr lang="en-US" sz="2400" dirty="0" err="1">
              <a:gradFill>
                <a:gsLst>
                  <a:gs pos="2917">
                    <a:schemeClr val="tx1"/>
                  </a:gs>
                  <a:gs pos="30000">
                    <a:schemeClr val="tx1"/>
                  </a:gs>
                </a:gsLst>
                <a:lin ang="5400000" scaled="0"/>
              </a:gradFill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385589" y="1014660"/>
            <a:ext cx="640887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>
                <a:solidFill>
                  <a:schemeClr val="tx2"/>
                </a:solidFill>
                <a:latin typeface="Segoe UI Light" charset="0"/>
              </a:rPr>
              <a:t>Connect() (Nov. 16</a:t>
            </a:r>
            <a:r>
              <a:rPr lang="en-US" sz="2400" baseline="30000" dirty="0">
                <a:solidFill>
                  <a:schemeClr val="tx2"/>
                </a:solidFill>
                <a:latin typeface="Segoe UI Light" charset="0"/>
              </a:rPr>
              <a:t>th</a:t>
            </a:r>
            <a:r>
              <a:rPr lang="en-US" sz="2400" dirty="0">
                <a:solidFill>
                  <a:schemeClr val="tx2"/>
                </a:solidFill>
                <a:latin typeface="Segoe UI Light" charset="0"/>
              </a:rPr>
              <a:t> 2016) Public Preview Refresh</a:t>
            </a:r>
          </a:p>
        </p:txBody>
      </p:sp>
    </p:spTree>
    <p:extLst>
      <p:ext uri="{BB962C8B-B14F-4D97-AF65-F5344CB8AC3E}">
        <p14:creationId xmlns:p14="http://schemas.microsoft.com/office/powerpoint/2010/main" val="36262793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6"/>
          <p:cNvSpPr>
            <a:spLocks noGrp="1"/>
          </p:cNvSpPr>
          <p:nvPr>
            <p:ph type="title"/>
          </p:nvPr>
        </p:nvSpPr>
        <p:spPr>
          <a:xfrm>
            <a:off x="274639" y="295274"/>
            <a:ext cx="9829798" cy="917575"/>
          </a:xfrm>
        </p:spPr>
        <p:txBody>
          <a:bodyPr/>
          <a:lstStyle/>
          <a:p>
            <a:r>
              <a:rPr lang="en-US" dirty="0"/>
              <a:t>Roadmap with Features</a:t>
            </a:r>
          </a:p>
        </p:txBody>
      </p:sp>
      <p:sp>
        <p:nvSpPr>
          <p:cNvPr id="9" name="Text Placeholder 5"/>
          <p:cNvSpPr txBox="1">
            <a:spLocks/>
          </p:cNvSpPr>
          <p:nvPr/>
        </p:nvSpPr>
        <p:spPr>
          <a:xfrm>
            <a:off x="274638" y="1212850"/>
            <a:ext cx="11887200" cy="3810274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>
            <a:lvl1pPr marL="0" marR="0" indent="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sz="4000" kern="1200" spc="0" baseline="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  <a:latin typeface="+mj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Tx/>
              <a:buNone/>
              <a:tabLst/>
              <a:defRPr sz="20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  <a:lvl3pPr marL="228600" marR="0" indent="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sz="20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3pPr>
            <a:lvl4pPr marL="457200" marR="0" indent="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sz="18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685800" marR="0" indent="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sz="18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  <a:lvl6pPr marL="2565040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31412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97783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64155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3200" dirty="0">
              <a:latin typeface="Segoe UI Light" charset="0"/>
            </a:endParaRPr>
          </a:p>
          <a:p>
            <a:endParaRPr lang="en-US" sz="3200" dirty="0">
              <a:latin typeface="Segoe UI Light" charset="0"/>
            </a:endParaRPr>
          </a:p>
          <a:p>
            <a:endParaRPr lang="en-US" dirty="0"/>
          </a:p>
          <a:p>
            <a:pPr lvl="1"/>
            <a:endParaRPr lang="en-US" dirty="0"/>
          </a:p>
          <a:p>
            <a:pPr lvl="1"/>
            <a:endParaRPr lang="en-US" sz="3200" dirty="0">
              <a:latin typeface="Segoe UI Light" charset="0"/>
            </a:endParaRPr>
          </a:p>
          <a:p>
            <a:pPr lvl="1"/>
            <a:endParaRPr lang="en-US" sz="3200" dirty="0">
              <a:latin typeface="Segoe UI Light" charset="0"/>
            </a:endParaRPr>
          </a:p>
          <a:p>
            <a:endParaRPr lang="en-US" sz="3200" dirty="0">
              <a:latin typeface="Segoe UI Light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5943920" y="1656212"/>
            <a:ext cx="3924134" cy="2505301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r>
              <a:rPr lang="en-US" sz="3200" dirty="0">
                <a:solidFill>
                  <a:schemeClr val="tx2"/>
                </a:solidFill>
                <a:latin typeface="Segoe UI Light" charset="0"/>
              </a:rPr>
              <a:t>Management</a:t>
            </a:r>
          </a:p>
          <a:p>
            <a:pPr lvl="1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Ibiza portal</a:t>
            </a:r>
          </a:p>
          <a:p>
            <a:pPr lvl="1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REST API (ARM) + </a:t>
            </a:r>
            <a:r>
              <a:rPr lang="en-US" dirty="0" err="1">
                <a:solidFill>
                  <a:schemeClr val="bg1">
                    <a:lumMod val="65000"/>
                  </a:schemeClr>
                </a:solidFill>
              </a:rPr>
              <a:t>NodeJS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 CLI</a:t>
            </a:r>
          </a:p>
          <a:p>
            <a:pPr lvl="1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Scale out / up</a:t>
            </a:r>
          </a:p>
          <a:p>
            <a:pPr lvl="1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Resource Health</a:t>
            </a:r>
          </a:p>
          <a:p>
            <a:pPr lvl="1"/>
            <a:endParaRPr lang="en-US" dirty="0"/>
          </a:p>
          <a:p>
            <a:pPr>
              <a:lnSpc>
                <a:spcPct val="90000"/>
              </a:lnSpc>
              <a:spcAft>
                <a:spcPts val="600"/>
              </a:spcAft>
            </a:pPr>
            <a:endParaRPr lang="en-US" sz="2400" dirty="0" err="1">
              <a:gradFill>
                <a:gsLst>
                  <a:gs pos="2917">
                    <a:schemeClr val="tx1"/>
                  </a:gs>
                  <a:gs pos="30000">
                    <a:schemeClr val="tx1"/>
                  </a:gs>
                </a:gsLst>
                <a:lin ang="5400000" scaled="0"/>
              </a:gra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1595955" y="3697981"/>
            <a:ext cx="3628867" cy="2782300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r>
              <a:rPr lang="en-US" sz="3200" dirty="0">
                <a:solidFill>
                  <a:schemeClr val="tx2"/>
                </a:solidFill>
                <a:latin typeface="Segoe UI Light" charset="0"/>
              </a:rPr>
              <a:t>Enterprise</a:t>
            </a:r>
          </a:p>
          <a:p>
            <a:pPr lvl="1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Custom domains and SSL</a:t>
            </a:r>
          </a:p>
          <a:p>
            <a:pPr lvl="1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Performance Test, RBAC</a:t>
            </a:r>
          </a:p>
          <a:p>
            <a:pPr lvl="1"/>
            <a:r>
              <a:rPr lang="en-US" dirty="0"/>
              <a:t>AD / OAuth integration</a:t>
            </a:r>
          </a:p>
          <a:p>
            <a:pPr lvl="1"/>
            <a:r>
              <a:rPr lang="en-US" dirty="0"/>
              <a:t>VNET integration</a:t>
            </a:r>
          </a:p>
          <a:p>
            <a:pPr lvl="1"/>
            <a:r>
              <a:rPr lang="en-US" dirty="0"/>
              <a:t>Security Hardening</a:t>
            </a:r>
          </a:p>
          <a:p>
            <a:pPr lvl="1"/>
            <a:endParaRPr lang="en-US" dirty="0"/>
          </a:p>
          <a:p>
            <a:pPr>
              <a:lnSpc>
                <a:spcPct val="90000"/>
              </a:lnSpc>
              <a:spcAft>
                <a:spcPts val="600"/>
              </a:spcAft>
            </a:pPr>
            <a:endParaRPr lang="en-US" sz="2400" dirty="0" err="1">
              <a:gradFill>
                <a:gsLst>
                  <a:gs pos="2917">
                    <a:schemeClr val="tx1"/>
                  </a:gs>
                  <a:gs pos="30000">
                    <a:schemeClr val="tx1"/>
                  </a:gs>
                </a:gsLst>
                <a:lin ang="5400000" scaled="0"/>
              </a:gra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1593022" y="1656212"/>
            <a:ext cx="4114755" cy="2782300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r>
              <a:rPr lang="en-US" sz="3200" dirty="0" err="1">
                <a:solidFill>
                  <a:schemeClr val="tx2"/>
                </a:solidFill>
                <a:latin typeface="Segoe UI Light" charset="0"/>
              </a:rPr>
              <a:t>Devops</a:t>
            </a:r>
            <a:endParaRPr lang="en-US" sz="3200" dirty="0">
              <a:solidFill>
                <a:schemeClr val="tx2"/>
              </a:solidFill>
              <a:latin typeface="Segoe UI Light" charset="0"/>
            </a:endParaRPr>
          </a:p>
          <a:p>
            <a:pPr lvl="1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CI/CD with Local </a:t>
            </a:r>
            <a:r>
              <a:rPr lang="en-US" dirty="0" err="1">
                <a:solidFill>
                  <a:schemeClr val="bg1">
                    <a:lumMod val="65000"/>
                  </a:schemeClr>
                </a:solidFill>
              </a:rPr>
              <a:t>git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 and GitHub</a:t>
            </a:r>
          </a:p>
          <a:p>
            <a:pPr lvl="1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Traffic routing, Site slots</a:t>
            </a:r>
          </a:p>
          <a:p>
            <a:pPr lvl="1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Auto-detect app stack</a:t>
            </a:r>
          </a:p>
          <a:p>
            <a:pPr lvl="1"/>
            <a:r>
              <a:rPr lang="en-US" dirty="0"/>
              <a:t>Remote debugging</a:t>
            </a:r>
          </a:p>
          <a:p>
            <a:pPr lvl="1"/>
            <a:r>
              <a:rPr lang="en-US" dirty="0"/>
              <a:t>Docker: SSH, Custom image</a:t>
            </a:r>
          </a:p>
          <a:p>
            <a:pPr lvl="1"/>
            <a:endParaRPr lang="en-US" dirty="0"/>
          </a:p>
          <a:p>
            <a:pPr>
              <a:lnSpc>
                <a:spcPct val="90000"/>
              </a:lnSpc>
              <a:spcAft>
                <a:spcPts val="600"/>
              </a:spcAft>
            </a:pPr>
            <a:endParaRPr lang="en-US" sz="2400" dirty="0" err="1">
              <a:gradFill>
                <a:gsLst>
                  <a:gs pos="2917">
                    <a:schemeClr val="tx1"/>
                  </a:gs>
                  <a:gs pos="30000">
                    <a:schemeClr val="tx1"/>
                  </a:gs>
                </a:gsLst>
                <a:lin ang="5400000" scaled="0"/>
              </a:gradFill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5941555" y="3697981"/>
            <a:ext cx="4498985" cy="2505301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r>
              <a:rPr lang="en-US" sz="3200" dirty="0">
                <a:solidFill>
                  <a:schemeClr val="tx2"/>
                </a:solidFill>
                <a:latin typeface="Segoe UI Light" charset="0"/>
              </a:rPr>
              <a:t>Runtime</a:t>
            </a:r>
          </a:p>
          <a:p>
            <a:pPr lvl="1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PHP, </a:t>
            </a:r>
            <a:r>
              <a:rPr lang="en-US" dirty="0" err="1">
                <a:solidFill>
                  <a:schemeClr val="bg1">
                    <a:lumMod val="65000"/>
                  </a:schemeClr>
                </a:solidFill>
              </a:rPr>
              <a:t>NodeJs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, Ubuntu 16.04 LTS</a:t>
            </a:r>
          </a:p>
          <a:p>
            <a:pPr lvl="1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.NET Core, Custom Docker images</a:t>
            </a:r>
          </a:p>
          <a:p>
            <a:pPr lvl="1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Diagnostics and Application Logs</a:t>
            </a:r>
          </a:p>
          <a:p>
            <a:pPr lvl="1"/>
            <a:r>
              <a:rPr lang="en-US" dirty="0"/>
              <a:t>Java, Go, Rails, Python</a:t>
            </a:r>
          </a:p>
          <a:p>
            <a:pPr lvl="1"/>
            <a:r>
              <a:rPr lang="en-US" dirty="0"/>
              <a:t>Audit Logs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endParaRPr lang="en-US" sz="2400" dirty="0" err="1">
              <a:gradFill>
                <a:gsLst>
                  <a:gs pos="2917">
                    <a:schemeClr val="tx1"/>
                  </a:gs>
                  <a:gs pos="30000">
                    <a:schemeClr val="tx1"/>
                  </a:gs>
                </a:gsLst>
                <a:lin ang="5400000" scaled="0"/>
              </a:gradFill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385589" y="1017753"/>
            <a:ext cx="458619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>
                <a:solidFill>
                  <a:schemeClr val="tx2"/>
                </a:solidFill>
                <a:latin typeface="Segoe UI Light" charset="0"/>
              </a:rPr>
              <a:t>General Availability (Early CY 2017)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2128878" y="5889350"/>
            <a:ext cx="6980565" cy="627864"/>
          </a:xfrm>
          <a:prstGeom prst="rect">
            <a:avLst/>
          </a:prstGeom>
          <a:noFill/>
        </p:spPr>
        <p:txBody>
          <a:bodyPr wrap="non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400" dirty="0">
                <a:solidFill>
                  <a:schemeClr val="tx2"/>
                </a:solidFill>
              </a:rPr>
              <a:t>And other things depending on what YOU tell us</a:t>
            </a:r>
          </a:p>
        </p:txBody>
      </p:sp>
    </p:spTree>
    <p:extLst>
      <p:ext uri="{BB962C8B-B14F-4D97-AF65-F5344CB8AC3E}">
        <p14:creationId xmlns:p14="http://schemas.microsoft.com/office/powerpoint/2010/main" val="37699751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do I engage</a:t>
            </a:r>
            <a:br>
              <a:rPr lang="en-US" dirty="0"/>
            </a:br>
            <a:endParaRPr lang="en-US" sz="2400" dirty="0">
              <a:solidFill>
                <a:schemeClr val="tx2"/>
              </a:solidFill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74637" y="1592262"/>
            <a:ext cx="11887200" cy="4441216"/>
          </a:xfrm>
        </p:spPr>
        <p:txBody>
          <a:bodyPr/>
          <a:lstStyle/>
          <a:p>
            <a:r>
              <a:rPr lang="en-US" sz="3600" dirty="0">
                <a:latin typeface="Segoe UI Light" charset="0"/>
              </a:rPr>
              <a:t>Forums</a:t>
            </a:r>
          </a:p>
          <a:p>
            <a:r>
              <a:rPr lang="en-US" sz="2400" dirty="0">
                <a:solidFill>
                  <a:schemeClr val="bg2">
                    <a:lumMod val="10000"/>
                  </a:schemeClr>
                </a:solidFill>
                <a:latin typeface="Segoe UI Light" charset="0"/>
              </a:rPr>
              <a:t>Search for “Azure App Service forums” to find our forums</a:t>
            </a:r>
          </a:p>
          <a:p>
            <a:r>
              <a:rPr lang="en-US" sz="2400" dirty="0">
                <a:solidFill>
                  <a:schemeClr val="bg2">
                    <a:lumMod val="10000"/>
                  </a:schemeClr>
                </a:solidFill>
              </a:rPr>
              <a:t>Use </a:t>
            </a:r>
            <a:r>
              <a:rPr lang="en-US" sz="2400" dirty="0" err="1">
                <a:solidFill>
                  <a:schemeClr val="bg2">
                    <a:lumMod val="10000"/>
                  </a:schemeClr>
                </a:solidFill>
              </a:rPr>
              <a:t>stackoverflow</a:t>
            </a:r>
            <a:r>
              <a:rPr lang="en-US" sz="2400" dirty="0">
                <a:solidFill>
                  <a:schemeClr val="bg2">
                    <a:lumMod val="10000"/>
                  </a:schemeClr>
                </a:solidFill>
              </a:rPr>
              <a:t>, tag it with azure-web-sites</a:t>
            </a:r>
          </a:p>
          <a:p>
            <a:endParaRPr lang="en-US" sz="1800" dirty="0">
              <a:latin typeface="Segoe UI Light" charset="0"/>
            </a:endParaRPr>
          </a:p>
          <a:p>
            <a:r>
              <a:rPr lang="en-US" sz="3600" dirty="0">
                <a:latin typeface="Segoe UI Light" charset="0"/>
              </a:rPr>
              <a:t>Documentation comments</a:t>
            </a:r>
          </a:p>
          <a:p>
            <a:r>
              <a:rPr lang="en-US" sz="2400" dirty="0">
                <a:solidFill>
                  <a:schemeClr val="bg2">
                    <a:lumMod val="10000"/>
                  </a:schemeClr>
                </a:solidFill>
              </a:rPr>
              <a:t>Put a comment below any of our docs / blogs and we will get back to you.</a:t>
            </a:r>
          </a:p>
          <a:p>
            <a:endParaRPr lang="en-US" sz="1800" dirty="0">
              <a:latin typeface="Segoe UI Light" charset="0"/>
            </a:endParaRPr>
          </a:p>
          <a:p>
            <a:r>
              <a:rPr lang="en-US" sz="3600" dirty="0">
                <a:latin typeface="Segoe UI Light" charset="0"/>
              </a:rPr>
              <a:t>Twitter</a:t>
            </a:r>
          </a:p>
          <a:p>
            <a:r>
              <a:rPr lang="en-US" sz="2400" dirty="0">
                <a:solidFill>
                  <a:schemeClr val="bg2">
                    <a:lumMod val="10000"/>
                  </a:schemeClr>
                </a:solidFill>
                <a:latin typeface="Segoe UI Light" charset="0"/>
              </a:rPr>
              <a:t>You can always tweet to me @</a:t>
            </a:r>
            <a:r>
              <a:rPr lang="en-US" sz="2400" dirty="0" err="1">
                <a:solidFill>
                  <a:schemeClr val="bg2">
                    <a:lumMod val="10000"/>
                  </a:schemeClr>
                </a:solidFill>
                <a:latin typeface="Segoe UI Light" charset="0"/>
              </a:rPr>
              <a:t>nazimlala</a:t>
            </a:r>
            <a:endParaRPr lang="en-US" sz="2400" dirty="0">
              <a:solidFill>
                <a:schemeClr val="bg2">
                  <a:lumMod val="10000"/>
                </a:schemeClr>
              </a:solidFill>
            </a:endParaRPr>
          </a:p>
          <a:p>
            <a:endParaRPr lang="en-US" sz="1800" dirty="0">
              <a:latin typeface="Segoe UI 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928025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34419356"/>
      </p:ext>
    </p:extLst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1415772"/>
          </a:xfrm>
        </p:spPr>
        <p:txBody>
          <a:bodyPr/>
          <a:lstStyle/>
          <a:p>
            <a:r>
              <a:rPr lang="en-US" dirty="0"/>
              <a:t>Portal feature comparison</a:t>
            </a:r>
          </a:p>
          <a:p>
            <a:r>
              <a:rPr lang="en-US" dirty="0"/>
              <a:t>Internal portal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Two Tips</a:t>
            </a:r>
          </a:p>
        </p:txBody>
      </p:sp>
    </p:spTree>
    <p:extLst>
      <p:ext uri="{BB962C8B-B14F-4D97-AF65-F5344CB8AC3E}">
        <p14:creationId xmlns:p14="http://schemas.microsoft.com/office/powerpoint/2010/main" val="1883255223"/>
      </p:ext>
    </p:extLst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Screen Clippi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3179" y="0"/>
            <a:ext cx="11410117" cy="6994525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579437" y="6011862"/>
            <a:ext cx="11277600" cy="523220"/>
          </a:xfrm>
          <a:prstGeom prst="rect">
            <a:avLst/>
          </a:prstGeom>
          <a:solidFill>
            <a:srgbClr val="505050"/>
          </a:solidFill>
        </p:spPr>
        <p:txBody>
          <a:bodyPr wrap="square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https://azure.microsoft.com/en-us/features/azure-portal/availability/</a:t>
            </a:r>
          </a:p>
        </p:txBody>
      </p:sp>
    </p:spTree>
    <p:extLst>
      <p:ext uri="{BB962C8B-B14F-4D97-AF65-F5344CB8AC3E}">
        <p14:creationId xmlns:p14="http://schemas.microsoft.com/office/powerpoint/2010/main" val="4032317538"/>
      </p:ext>
    </p:extLst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Internal portal</a:t>
            </a:r>
          </a:p>
        </p:txBody>
      </p:sp>
      <p:pic>
        <p:nvPicPr>
          <p:cNvPr id="3" name="Picture 2" descr="Screen Clippi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9704" y="1288031"/>
            <a:ext cx="9279744" cy="1980631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3456680" y="3649662"/>
            <a:ext cx="5523115" cy="646331"/>
          </a:xfrm>
          <a:prstGeom prst="rect">
            <a:avLst/>
          </a:prstGeom>
          <a:solidFill>
            <a:srgbClr val="505050"/>
          </a:solidFill>
        </p:spPr>
        <p:txBody>
          <a:bodyPr wrap="none">
            <a:spAutoFit/>
          </a:bodyPr>
          <a:lstStyle/>
          <a:p>
            <a:r>
              <a:rPr lang="en-US" sz="3600" dirty="0">
                <a:solidFill>
                  <a:schemeClr val="bg1"/>
                </a:solidFill>
              </a:rPr>
              <a:t>http://aka.ms/publicportal</a:t>
            </a:r>
          </a:p>
        </p:txBody>
      </p:sp>
      <p:pic>
        <p:nvPicPr>
          <p:cNvPr id="5" name="Picture 4" descr="Screen Clippi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33331" y="4792662"/>
            <a:ext cx="7428264" cy="22018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9807538"/>
      </p:ext>
    </p:extLst>
  </p:cSld>
  <p:clrMapOvr>
    <a:masterClrMapping/>
  </p:clrMapOvr>
  <p:transition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 2.0 (Preview)</a:t>
            </a:r>
          </a:p>
        </p:txBody>
      </p:sp>
    </p:spTree>
    <p:extLst>
      <p:ext uri="{BB962C8B-B14F-4D97-AF65-F5344CB8AC3E}">
        <p14:creationId xmlns:p14="http://schemas.microsoft.com/office/powerpoint/2010/main" val="529603714"/>
      </p:ext>
    </p:extLst>
  </p:cSld>
  <p:clrMapOvr>
    <a:masterClrMapping/>
  </p:clrMapOvr>
  <p:transition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jon@Cthulhu: /mnt/c/Users/jonga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4940" y="0"/>
            <a:ext cx="11386595" cy="6994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1072840"/>
      </p:ext>
    </p:extLst>
  </p:cSld>
  <p:clrMapOvr>
    <a:masterClrMapping/>
  </p:clrMapOvr>
  <p:transition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/>
          <p:cNvSpPr>
            <a:spLocks noGrp="1"/>
          </p:cNvSpPr>
          <p:nvPr>
            <p:ph type="body" sz="quarter" idx="10"/>
          </p:nvPr>
        </p:nvSpPr>
        <p:spPr>
          <a:xfrm>
            <a:off x="274639" y="1516062"/>
            <a:ext cx="11887200" cy="5103812"/>
          </a:xfrm>
        </p:spPr>
        <p:txBody>
          <a:bodyPr/>
          <a:lstStyle/>
          <a:p>
            <a:r>
              <a:rPr lang="en-US" dirty="0"/>
              <a:t>A new native </a:t>
            </a:r>
            <a:r>
              <a:rPr lang="en-US" dirty="0" err="1"/>
              <a:t>Posix</a:t>
            </a:r>
            <a:r>
              <a:rPr lang="en-US" dirty="0"/>
              <a:t>/BASH based </a:t>
            </a:r>
            <a:r>
              <a:rPr lang="en-US" dirty="0" err="1"/>
              <a:t>Commandline</a:t>
            </a:r>
            <a:r>
              <a:rPr lang="en-US" dirty="0"/>
              <a:t> experience</a:t>
            </a:r>
          </a:p>
          <a:p>
            <a:r>
              <a:rPr lang="en-US" dirty="0"/>
              <a:t>Available at </a:t>
            </a:r>
            <a:r>
              <a:rPr lang="en-US" dirty="0">
                <a:hlinkClick r:id="rId2"/>
              </a:rPr>
              <a:t>GitHub</a:t>
            </a:r>
            <a:r>
              <a:rPr lang="en-US" dirty="0"/>
              <a:t> in preview mode – looking for early feedback and engagement with adopters</a:t>
            </a:r>
          </a:p>
          <a:p>
            <a:r>
              <a:rPr lang="en-US" dirty="0"/>
              <a:t>Current </a:t>
            </a:r>
            <a:r>
              <a:rPr lang="en-US" dirty="0" err="1"/>
              <a:t>xplat</a:t>
            </a:r>
            <a:r>
              <a:rPr lang="en-US" dirty="0"/>
              <a:t> CLI will continue to be available and supported – will be needed for ASM services</a:t>
            </a:r>
          </a:p>
          <a:p>
            <a:r>
              <a:rPr lang="en-US" dirty="0"/>
              <a:t>Both CLIs work side-by-side in the same command shell window</a:t>
            </a:r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dirty="0">
                <a:hlinkClick r:id="rId3"/>
              </a:rPr>
              <a:t>Announcing</a:t>
            </a:r>
            <a:r>
              <a:rPr lang="en-US" sz="4000" dirty="0"/>
              <a:t> Azure Command-Line Interface (CLI) 2.0 Preview</a:t>
            </a:r>
          </a:p>
        </p:txBody>
      </p:sp>
    </p:spTree>
    <p:extLst>
      <p:ext uri="{BB962C8B-B14F-4D97-AF65-F5344CB8AC3E}">
        <p14:creationId xmlns:p14="http://schemas.microsoft.com/office/powerpoint/2010/main" val="36795173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274638" y="1212851"/>
            <a:ext cx="11887200" cy="5693866"/>
          </a:xfrm>
        </p:spPr>
        <p:txBody>
          <a:bodyPr/>
          <a:lstStyle/>
          <a:p>
            <a:r>
              <a:rPr lang="en-US" sz="3600" dirty="0"/>
              <a:t>Natural and easy to install</a:t>
            </a:r>
          </a:p>
          <a:p>
            <a:pPr lvl="1"/>
            <a:r>
              <a:rPr lang="en-US" sz="2000" dirty="0"/>
              <a:t>Native install scripts for every platform (Brew, apt-get, PIP, yum, MSI)</a:t>
            </a:r>
          </a:p>
          <a:p>
            <a:r>
              <a:rPr lang="en-US" sz="3600" dirty="0"/>
              <a:t>Consistent and works nicely with POSIX tools</a:t>
            </a:r>
          </a:p>
          <a:p>
            <a:pPr lvl="1"/>
            <a:r>
              <a:rPr lang="en-US" sz="2000" dirty="0"/>
              <a:t>Integrates well with GREP, AWK, JQ and all other common tools and commands</a:t>
            </a:r>
          </a:p>
          <a:p>
            <a:pPr lvl="1"/>
            <a:r>
              <a:rPr lang="en-US" sz="2000" dirty="0"/>
              <a:t>Productivity features for command completion, parameter values, help</a:t>
            </a:r>
          </a:p>
          <a:p>
            <a:pPr lvl="1"/>
            <a:r>
              <a:rPr lang="en-US" sz="2000" dirty="0"/>
              <a:t>Optimized for standalone commands, automation scripts</a:t>
            </a:r>
          </a:p>
          <a:p>
            <a:r>
              <a:rPr lang="en-US" sz="3600" dirty="0"/>
              <a:t>Part of Open Source ecosystem</a:t>
            </a:r>
          </a:p>
          <a:p>
            <a:pPr lvl="1"/>
            <a:r>
              <a:rPr lang="en-US" sz="2000" dirty="0"/>
              <a:t>Open sourced; Open to contributions (governance policy coming)</a:t>
            </a:r>
          </a:p>
          <a:p>
            <a:r>
              <a:rPr lang="en-US" sz="3600" dirty="0"/>
              <a:t>Ever-fresh with Azure</a:t>
            </a:r>
          </a:p>
          <a:p>
            <a:pPr lvl="1"/>
            <a:r>
              <a:rPr lang="en-US" sz="2000" dirty="0"/>
              <a:t>Consistent and complete coverage of all Azure services</a:t>
            </a:r>
          </a:p>
          <a:p>
            <a:pPr lvl="1"/>
            <a:r>
              <a:rPr lang="en-US" sz="2000" dirty="0"/>
              <a:t>Supports side-by-side install and usage with current </a:t>
            </a:r>
            <a:r>
              <a:rPr lang="en-US" sz="2000" dirty="0" err="1"/>
              <a:t>xplat</a:t>
            </a:r>
            <a:r>
              <a:rPr lang="en-US" sz="2000" dirty="0"/>
              <a:t> CLI (will continue to be available and supported)</a:t>
            </a:r>
          </a:p>
          <a:p>
            <a:pPr lvl="1"/>
            <a:endParaRPr lang="en-US" sz="2000" dirty="0"/>
          </a:p>
          <a:p>
            <a:pPr lvl="1"/>
            <a:r>
              <a:rPr lang="en-US" sz="2000" dirty="0">
                <a:hlinkClick r:id="rId2"/>
              </a:rPr>
              <a:t>Try it out </a:t>
            </a:r>
            <a:r>
              <a:rPr lang="en-US" sz="2000" dirty="0"/>
              <a:t>– we want your </a:t>
            </a:r>
            <a:r>
              <a:rPr lang="en-US" sz="2000" dirty="0">
                <a:hlinkClick r:id="rId3"/>
              </a:rPr>
              <a:t>feedback</a:t>
            </a:r>
            <a:r>
              <a:rPr lang="en-US" sz="2000" dirty="0"/>
              <a:t>!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Goals for the new release</a:t>
            </a:r>
          </a:p>
        </p:txBody>
      </p:sp>
    </p:spTree>
    <p:extLst>
      <p:ext uri="{BB962C8B-B14F-4D97-AF65-F5344CB8AC3E}">
        <p14:creationId xmlns:p14="http://schemas.microsoft.com/office/powerpoint/2010/main" val="30140530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5-50002_Ignite_Breakout_Template">
  <a:themeElements>
    <a:clrScheme name="Ignite 2016">
      <a:dk1>
        <a:srgbClr val="505050"/>
      </a:dk1>
      <a:lt1>
        <a:srgbClr val="FFFFFF"/>
      </a:lt1>
      <a:dk2>
        <a:srgbClr val="D83B01"/>
      </a:dk2>
      <a:lt2>
        <a:srgbClr val="F8F8F8"/>
      </a:lt2>
      <a:accent1>
        <a:srgbClr val="D83B01"/>
      </a:accent1>
      <a:accent2>
        <a:srgbClr val="0078D7"/>
      </a:accent2>
      <a:accent3>
        <a:srgbClr val="505050"/>
      </a:accent3>
      <a:accent4>
        <a:srgbClr val="D2D2D2"/>
      </a:accent4>
      <a:accent5>
        <a:srgbClr val="FFB900"/>
      </a:accent5>
      <a:accent6>
        <a:srgbClr val="FF8C00"/>
      </a:accent6>
      <a:hlink>
        <a:srgbClr val="0078D7"/>
      </a:hlink>
      <a:folHlink>
        <a:srgbClr val="0078D7"/>
      </a:folHlink>
    </a:clrScheme>
    <a:fontScheme name="Custom 1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ln>
          <a:noFill/>
          <a:headEnd type="none" w="med" len="med"/>
          <a:tailEnd type="none" w="med" len="med"/>
        </a:ln>
      </a:spPr>
      <a:bodyPr vert="horz" wrap="square" lIns="0" tIns="46637" rIns="0" bIns="46637" numCol="1" rtlCol="0" anchor="ctr" anchorCtr="0" compatLnSpc="1">
        <a:prstTxWarp prst="textNoShape">
          <a:avLst/>
        </a:prstTxWarp>
      </a:bodyPr>
      <a:lstStyle>
        <a:defPPr algn="ctr" defTabSz="932472" fontAlgn="base">
          <a:spcBef>
            <a:spcPct val="0"/>
          </a:spcBef>
          <a:spcAft>
            <a:spcPct val="0"/>
          </a:spcAft>
          <a:defRPr sz="2000" dirty="0">
            <a:gradFill>
              <a:gsLst>
                <a:gs pos="5439">
                  <a:srgbClr val="F8F8F8"/>
                </a:gs>
                <a:gs pos="10000">
                  <a:srgbClr val="F8F8F8"/>
                </a:gs>
              </a:gsLst>
              <a:lin ang="5400000" scaled="0"/>
            </a:gra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Microsoft_2016_16x9_Template_v02.potx" id="{6D265718-F71C-45FC-85DF-CBD805DB0B02}" vid="{63611EB3-9A97-4D4F-B762-41E80201E286}"/>
    </a:ext>
  </a:extLst>
</a:theme>
</file>

<file path=ppt/theme/theme10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6-30537_Envision 2016 Concurrent Template_Dark">
  <a:themeElements>
    <a:clrScheme name="Ignite Dark">
      <a:dk1>
        <a:srgbClr val="505050"/>
      </a:dk1>
      <a:lt1>
        <a:srgbClr val="FFFFFF"/>
      </a:lt1>
      <a:dk2>
        <a:srgbClr val="D83B01"/>
      </a:dk2>
      <a:lt2>
        <a:srgbClr val="F8F8F8"/>
      </a:lt2>
      <a:accent1>
        <a:srgbClr val="D83B01"/>
      </a:accent1>
      <a:accent2>
        <a:srgbClr val="0078D7"/>
      </a:accent2>
      <a:accent3>
        <a:srgbClr val="D2D2D2"/>
      </a:accent3>
      <a:accent4>
        <a:srgbClr val="FFB900"/>
      </a:accent4>
      <a:accent5>
        <a:srgbClr val="FF8C00"/>
      </a:accent5>
      <a:accent6>
        <a:srgbClr val="00BCF2"/>
      </a:accent6>
      <a:hlink>
        <a:srgbClr val="0078D7"/>
      </a:hlink>
      <a:folHlink>
        <a:srgbClr val="0078D7"/>
      </a:folHlink>
    </a:clrScheme>
    <a:fontScheme name="Custom 2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</a:spPr>
      <a:bodyPr vert="horz" wrap="square" lIns="0" tIns="46637" rIns="0" bIns="46637" numCol="1" rtlCol="0" anchor="ctr" anchorCtr="0" compatLnSpc="1">
        <a:prstTxWarp prst="textNoShape">
          <a:avLst/>
        </a:prstTxWarp>
      </a:bodyPr>
      <a:lstStyle>
        <a:defPPr algn="ctr" defTabSz="932472" fontAlgn="base">
          <a:spcBef>
            <a:spcPct val="0"/>
          </a:spcBef>
          <a:spcAft>
            <a:spcPct val="0"/>
          </a:spcAft>
          <a:defRPr sz="2000" dirty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Microsoft_2016_16x9_Template_v02.potx" id="{6D265718-F71C-45FC-85DF-CBD805DB0B02}" vid="{010D9A64-1D32-41D6-8220-BE29D3027D94}"/>
    </a:ext>
  </a:extLst>
</a:theme>
</file>

<file path=ppt/theme/theme3.xml><?xml version="1.0" encoding="utf-8"?>
<a:theme xmlns:a="http://schemas.openxmlformats.org/drawingml/2006/main" name="1_5-50002_Ignite_Breakout_Template">
  <a:themeElements>
    <a:clrScheme name="Ignite 2016">
      <a:dk1>
        <a:srgbClr val="505050"/>
      </a:dk1>
      <a:lt1>
        <a:srgbClr val="FFFFFF"/>
      </a:lt1>
      <a:dk2>
        <a:srgbClr val="D83B01"/>
      </a:dk2>
      <a:lt2>
        <a:srgbClr val="F8F8F8"/>
      </a:lt2>
      <a:accent1>
        <a:srgbClr val="D83B01"/>
      </a:accent1>
      <a:accent2>
        <a:srgbClr val="0078D7"/>
      </a:accent2>
      <a:accent3>
        <a:srgbClr val="505050"/>
      </a:accent3>
      <a:accent4>
        <a:srgbClr val="D2D2D2"/>
      </a:accent4>
      <a:accent5>
        <a:srgbClr val="FFB900"/>
      </a:accent5>
      <a:accent6>
        <a:srgbClr val="FF8C00"/>
      </a:accent6>
      <a:hlink>
        <a:srgbClr val="0078D7"/>
      </a:hlink>
      <a:folHlink>
        <a:srgbClr val="0078D7"/>
      </a:folHlink>
    </a:clrScheme>
    <a:fontScheme name="Custom 1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ln>
          <a:noFill/>
          <a:headEnd type="none" w="med" len="med"/>
          <a:tailEnd type="none" w="med" len="med"/>
        </a:ln>
      </a:spPr>
      <a:bodyPr vert="horz" wrap="square" lIns="0" tIns="46637" rIns="0" bIns="46637" numCol="1" rtlCol="0" anchor="ctr" anchorCtr="0" compatLnSpc="1">
        <a:prstTxWarp prst="textNoShape">
          <a:avLst/>
        </a:prstTxWarp>
      </a:bodyPr>
      <a:lstStyle>
        <a:defPPr algn="ctr" defTabSz="932472" fontAlgn="base">
          <a:spcBef>
            <a:spcPct val="0"/>
          </a:spcBef>
          <a:spcAft>
            <a:spcPct val="0"/>
          </a:spcAft>
          <a:defRPr sz="2000" dirty="0">
            <a:gradFill>
              <a:gsLst>
                <a:gs pos="5439">
                  <a:srgbClr val="F8F8F8"/>
                </a:gs>
                <a:gs pos="10000">
                  <a:srgbClr val="F8F8F8"/>
                </a:gs>
              </a:gsLst>
              <a:lin ang="5400000" scaled="0"/>
            </a:gra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Microsoft_2016_16x9_Template_v02.potx" id="{6D265718-F71C-45FC-85DF-CBD805DB0B02}" vid="{792B4888-C2F9-45FC-AD5D-E824DE8783D2}"/>
    </a:ext>
  </a:extLst>
</a:theme>
</file>

<file path=ppt/theme/theme4.xml><?xml version="1.0" encoding="utf-8"?>
<a:theme xmlns:a="http://schemas.openxmlformats.org/drawingml/2006/main" name="2_5-50002_Ignite_Breakout_Template">
  <a:themeElements>
    <a:clrScheme name="Ignite 2016">
      <a:dk1>
        <a:srgbClr val="505050"/>
      </a:dk1>
      <a:lt1>
        <a:srgbClr val="FFFFFF"/>
      </a:lt1>
      <a:dk2>
        <a:srgbClr val="D83B01"/>
      </a:dk2>
      <a:lt2>
        <a:srgbClr val="F8F8F8"/>
      </a:lt2>
      <a:accent1>
        <a:srgbClr val="D83B01"/>
      </a:accent1>
      <a:accent2>
        <a:srgbClr val="0078D7"/>
      </a:accent2>
      <a:accent3>
        <a:srgbClr val="505050"/>
      </a:accent3>
      <a:accent4>
        <a:srgbClr val="D2D2D2"/>
      </a:accent4>
      <a:accent5>
        <a:srgbClr val="FFB900"/>
      </a:accent5>
      <a:accent6>
        <a:srgbClr val="FF8C00"/>
      </a:accent6>
      <a:hlink>
        <a:srgbClr val="0078D7"/>
      </a:hlink>
      <a:folHlink>
        <a:srgbClr val="0078D7"/>
      </a:folHlink>
    </a:clrScheme>
    <a:fontScheme name="Custom 1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ln>
          <a:noFill/>
          <a:headEnd type="none" w="med" len="med"/>
          <a:tailEnd type="none" w="med" len="med"/>
        </a:ln>
      </a:spPr>
      <a:bodyPr vert="horz" wrap="square" lIns="0" tIns="46637" rIns="0" bIns="46637" numCol="1" rtlCol="0" anchor="ctr" anchorCtr="0" compatLnSpc="1">
        <a:prstTxWarp prst="textNoShape">
          <a:avLst/>
        </a:prstTxWarp>
      </a:bodyPr>
      <a:lstStyle>
        <a:defPPr algn="ctr" defTabSz="932472" fontAlgn="base">
          <a:spcBef>
            <a:spcPct val="0"/>
          </a:spcBef>
          <a:spcAft>
            <a:spcPct val="0"/>
          </a:spcAft>
          <a:defRPr sz="2000" dirty="0">
            <a:gradFill>
              <a:gsLst>
                <a:gs pos="5439">
                  <a:srgbClr val="F8F8F8"/>
                </a:gs>
                <a:gs pos="10000">
                  <a:srgbClr val="F8F8F8"/>
                </a:gs>
              </a:gsLst>
              <a:lin ang="5400000" scaled="0"/>
            </a:gra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Microsoft_2016_16x9_Template.potx" id="{CBE293B4-E8CE-4773-8118-C9AFF2860326}" vid="{2919AEDD-0101-441B-B6AF-1CDAE3B8CD78}"/>
    </a:ext>
  </a:extLst>
</a:theme>
</file>

<file path=ppt/theme/theme5.xml><?xml version="1.0" encoding="utf-8"?>
<a:theme xmlns:a="http://schemas.openxmlformats.org/drawingml/2006/main" name="3_5-50002_Ignite_Breakout_Template">
  <a:themeElements>
    <a:clrScheme name="Ignite 2016">
      <a:dk1>
        <a:srgbClr val="505050"/>
      </a:dk1>
      <a:lt1>
        <a:srgbClr val="FFFFFF"/>
      </a:lt1>
      <a:dk2>
        <a:srgbClr val="D83B01"/>
      </a:dk2>
      <a:lt2>
        <a:srgbClr val="F8F8F8"/>
      </a:lt2>
      <a:accent1>
        <a:srgbClr val="D83B01"/>
      </a:accent1>
      <a:accent2>
        <a:srgbClr val="0078D7"/>
      </a:accent2>
      <a:accent3>
        <a:srgbClr val="505050"/>
      </a:accent3>
      <a:accent4>
        <a:srgbClr val="D2D2D2"/>
      </a:accent4>
      <a:accent5>
        <a:srgbClr val="FFB900"/>
      </a:accent5>
      <a:accent6>
        <a:srgbClr val="FF8C00"/>
      </a:accent6>
      <a:hlink>
        <a:srgbClr val="0078D7"/>
      </a:hlink>
      <a:folHlink>
        <a:srgbClr val="0078D7"/>
      </a:folHlink>
    </a:clrScheme>
    <a:fontScheme name="Custom 1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ln>
          <a:noFill/>
          <a:headEnd type="none" w="med" len="med"/>
          <a:tailEnd type="none" w="med" len="med"/>
        </a:ln>
      </a:spPr>
      <a:bodyPr vert="horz" wrap="square" lIns="0" tIns="46637" rIns="0" bIns="46637" numCol="1" rtlCol="0" anchor="ctr" anchorCtr="0" compatLnSpc="1">
        <a:prstTxWarp prst="textNoShape">
          <a:avLst/>
        </a:prstTxWarp>
      </a:bodyPr>
      <a:lstStyle>
        <a:defPPr algn="ctr" defTabSz="932472" fontAlgn="base">
          <a:spcBef>
            <a:spcPct val="0"/>
          </a:spcBef>
          <a:spcAft>
            <a:spcPct val="0"/>
          </a:spcAft>
          <a:defRPr sz="2000" dirty="0">
            <a:gradFill>
              <a:gsLst>
                <a:gs pos="5439">
                  <a:srgbClr val="F8F8F8"/>
                </a:gs>
                <a:gs pos="10000">
                  <a:srgbClr val="F8F8F8"/>
                </a:gs>
              </a:gsLst>
              <a:lin ang="5400000" scaled="0"/>
            </a:gra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Microsoft_Ignite_TEF_2016_16x9_Template.potx" id="{6F30CEFF-F50E-40BF-A940-626D9DAB7388}" vid="{54660BE7-FAAC-478F-8C28-F8D5586CEB39}"/>
    </a:ext>
  </a:extLst>
</a:theme>
</file>

<file path=ppt/theme/theme6.xml><?xml version="1.0" encoding="utf-8"?>
<a:theme xmlns:a="http://schemas.openxmlformats.org/drawingml/2006/main" name="3_5-30660_TR21_BO_CT_Template">
  <a:themeElements>
    <a:clrScheme name="Custom 12">
      <a:dk1>
        <a:srgbClr val="505050"/>
      </a:dk1>
      <a:lt1>
        <a:srgbClr val="FFFFFF"/>
      </a:lt1>
      <a:dk2>
        <a:srgbClr val="0078D7"/>
      </a:dk2>
      <a:lt2>
        <a:srgbClr val="D2D2D2"/>
      </a:lt2>
      <a:accent1>
        <a:srgbClr val="D83B01"/>
      </a:accent1>
      <a:accent2>
        <a:srgbClr val="0078D7"/>
      </a:accent2>
      <a:accent3>
        <a:srgbClr val="BAD80A"/>
      </a:accent3>
      <a:accent4>
        <a:srgbClr val="FFB900"/>
      </a:accent4>
      <a:accent5>
        <a:srgbClr val="5C2D91"/>
      </a:accent5>
      <a:accent6>
        <a:srgbClr val="002050"/>
      </a:accent6>
      <a:hlink>
        <a:srgbClr val="4DB0FF"/>
      </a:hlink>
      <a:folHlink>
        <a:srgbClr val="7F7F7F"/>
      </a:folHlink>
    </a:clrScheme>
    <a:fontScheme name="Custom 1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ln w="3175">
          <a:noFill/>
          <a:headEnd type="none" w="med" len="med"/>
          <a:tailEnd type="none" w="med" len="med"/>
        </a:ln>
      </a:spPr>
      <a:bodyPr vert="horz" wrap="square" lIns="0" tIns="46637" rIns="0" bIns="46637" numCol="1" rtlCol="0" anchor="ctr" anchorCtr="0" compatLnSpc="1">
        <a:prstTxWarp prst="textNoShape">
          <a:avLst/>
        </a:prstTxWarp>
      </a:bodyPr>
      <a:lstStyle>
        <a:defPPr algn="ctr" defTabSz="932472" fontAlgn="base">
          <a:spcBef>
            <a:spcPct val="0"/>
          </a:spcBef>
          <a:spcAft>
            <a:spcPct val="0"/>
          </a:spcAft>
          <a:defRPr sz="2000" dirty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TR21_BO_CT_Template.potx [Read-Only]" id="{75943521-E3C3-4031-9F22-7C26411915FC}" vid="{7540FE32-89F5-4624-B769-BFB809EDCFE3}"/>
    </a:ext>
  </a:extLst>
</a:theme>
</file>

<file path=ppt/theme/theme7.xml><?xml version="1.0" encoding="utf-8"?>
<a:theme xmlns:a="http://schemas.openxmlformats.org/drawingml/2006/main" name="4_5-50002_Ignite_Breakout_Template">
  <a:themeElements>
    <a:clrScheme name="Ignite 2016">
      <a:dk1>
        <a:srgbClr val="505050"/>
      </a:dk1>
      <a:lt1>
        <a:srgbClr val="FFFFFF"/>
      </a:lt1>
      <a:dk2>
        <a:srgbClr val="D83B01"/>
      </a:dk2>
      <a:lt2>
        <a:srgbClr val="F8F8F8"/>
      </a:lt2>
      <a:accent1>
        <a:srgbClr val="D83B01"/>
      </a:accent1>
      <a:accent2>
        <a:srgbClr val="0078D7"/>
      </a:accent2>
      <a:accent3>
        <a:srgbClr val="505050"/>
      </a:accent3>
      <a:accent4>
        <a:srgbClr val="D2D2D2"/>
      </a:accent4>
      <a:accent5>
        <a:srgbClr val="FFB900"/>
      </a:accent5>
      <a:accent6>
        <a:srgbClr val="FF8C00"/>
      </a:accent6>
      <a:hlink>
        <a:srgbClr val="0078D7"/>
      </a:hlink>
      <a:folHlink>
        <a:srgbClr val="0078D7"/>
      </a:folHlink>
    </a:clrScheme>
    <a:fontScheme name="Custom 1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ln>
          <a:noFill/>
          <a:headEnd type="none" w="med" len="med"/>
          <a:tailEnd type="none" w="med" len="med"/>
        </a:ln>
      </a:spPr>
      <a:bodyPr vert="horz" wrap="square" lIns="0" tIns="46637" rIns="0" bIns="46637" numCol="1" rtlCol="0" anchor="ctr" anchorCtr="0" compatLnSpc="1">
        <a:prstTxWarp prst="textNoShape">
          <a:avLst/>
        </a:prstTxWarp>
      </a:bodyPr>
      <a:lstStyle>
        <a:defPPr algn="ctr" defTabSz="932472" fontAlgn="base">
          <a:spcBef>
            <a:spcPct val="0"/>
          </a:spcBef>
          <a:spcAft>
            <a:spcPct val="0"/>
          </a:spcAft>
          <a:defRPr sz="2000" dirty="0">
            <a:gradFill>
              <a:gsLst>
                <a:gs pos="5439">
                  <a:srgbClr val="F8F8F8"/>
                </a:gs>
                <a:gs pos="10000">
                  <a:srgbClr val="F8F8F8"/>
                </a:gs>
              </a:gsLst>
              <a:lin ang="5400000" scaled="0"/>
            </a:gra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Microsoft_Ignite_2016_16x9_Template.potx" id="{61D5EBA6-A23E-492C-8A07-E4BCB14E768B}" vid="{2C5385DD-25CC-4B4A-8E83-9D91F0EF820F}"/>
    </a:ext>
  </a:extLst>
</a:theme>
</file>

<file path=ppt/theme/theme8.xml><?xml version="1.0" encoding="utf-8"?>
<a:theme xmlns:a="http://schemas.openxmlformats.org/drawingml/2006/main" name="1_6-30537_Envision 2016 Concurrent Template_Dark">
  <a:themeElements>
    <a:clrScheme name="Ignite Dark">
      <a:dk1>
        <a:srgbClr val="505050"/>
      </a:dk1>
      <a:lt1>
        <a:srgbClr val="FFFFFF"/>
      </a:lt1>
      <a:dk2>
        <a:srgbClr val="D83B01"/>
      </a:dk2>
      <a:lt2>
        <a:srgbClr val="F8F8F8"/>
      </a:lt2>
      <a:accent1>
        <a:srgbClr val="D83B01"/>
      </a:accent1>
      <a:accent2>
        <a:srgbClr val="0078D7"/>
      </a:accent2>
      <a:accent3>
        <a:srgbClr val="D2D2D2"/>
      </a:accent3>
      <a:accent4>
        <a:srgbClr val="FFB900"/>
      </a:accent4>
      <a:accent5>
        <a:srgbClr val="FF8C00"/>
      </a:accent5>
      <a:accent6>
        <a:srgbClr val="00BCF2"/>
      </a:accent6>
      <a:hlink>
        <a:srgbClr val="0078D7"/>
      </a:hlink>
      <a:folHlink>
        <a:srgbClr val="0078D7"/>
      </a:folHlink>
    </a:clrScheme>
    <a:fontScheme name="Custom 2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</a:spPr>
      <a:bodyPr vert="horz" wrap="square" lIns="0" tIns="46637" rIns="0" bIns="46637" numCol="1" rtlCol="0" anchor="ctr" anchorCtr="0" compatLnSpc="1">
        <a:prstTxWarp prst="textNoShape">
          <a:avLst/>
        </a:prstTxWarp>
      </a:bodyPr>
      <a:lstStyle>
        <a:defPPr algn="ctr" defTabSz="932472" fontAlgn="base">
          <a:spcBef>
            <a:spcPct val="0"/>
          </a:spcBef>
          <a:spcAft>
            <a:spcPct val="0"/>
          </a:spcAft>
          <a:defRPr sz="2000" dirty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Microsoft_2016_16x9_Template.potx" id="{CBE293B4-E8CE-4773-8118-C9AFF2860326}" vid="{3D8EA723-330F-4CE4-9E9B-7A3528C3E25F}"/>
    </a:ext>
  </a:extLst>
</a:theme>
</file>

<file path=ppt/theme/theme9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ikesCount xmlns="http://schemas.microsoft.com/sharepoint/v3" xsi:nil="true"/>
    <d12e2661e9634d9aa98bbb375f31aced xmlns="01c77077-aee4-4b5f-bd4e-9cd40a6fff29">
      <Terms xmlns="http://schemas.microsoft.com/office/infopath/2007/PartnerControls">
        <TermInfo xmlns="http://schemas.microsoft.com/office/infopath/2007/PartnerControls">
          <TermName xmlns="http://schemas.microsoft.com/office/infopath/2007/PartnerControls">Georgia World Congress Center</TermName>
          <TermId xmlns="http://schemas.microsoft.com/office/infopath/2007/PartnerControls">ea0ece34-59a6-4d43-8d9e-d0f9e2a2f1ce</TermId>
        </TermInfo>
      </Terms>
    </d12e2661e9634d9aa98bbb375f31aced>
    <Event_x0020_Start_x0020_Date xmlns="01c77077-aee4-4b5f-bd4e-9cd40a6fff29">2016-09-25T07:00:00+00:00</Event_x0020_Start_x0020_Date>
    <Target_x0020_Audiences xmlns="8ff673fc-3231-4e3a-893b-6d7f7cd32766" xsi:nil="true"/>
    <iaa5f83406f94009a0f6a3e890699ff7 xmlns="01c77077-aee4-4b5f-bd4e-9cd40a6fff29">
      <Terms xmlns="http://schemas.microsoft.com/office/infopath/2007/PartnerControls">
        <TermInfo xmlns="http://schemas.microsoft.com/office/infopath/2007/PartnerControls">
          <TermName xmlns="http://schemas.microsoft.com/office/infopath/2007/PartnerControls">Atlanta</TermName>
          <TermId xmlns="http://schemas.microsoft.com/office/infopath/2007/PartnerControls">01fb9831-5840-48a0-a576-3e48f42baa53</TermId>
        </TermInfo>
      </Terms>
    </iaa5f83406f94009a0f6a3e890699ff7>
    <External_x0020_Speaker xmlns="01c77077-aee4-4b5f-bd4e-9cd40a6fff29">Jeremy Thake, Nicole  Herskowitz</External_x0020_Speaker>
    <m6878b9dd7994da4ba144f95347d99c6 xmlns="01c77077-aee4-4b5f-bd4e-9cd40a6fff29">
      <Terms xmlns="http://schemas.microsoft.com/office/infopath/2007/PartnerControls"/>
    </m6878b9dd7994da4ba144f95347d99c6>
    <Presentation_x0020_Date xmlns="01c77077-aee4-4b5f-bd4e-9cd40a6fff29">2016-09-26T04:00:00+00:00</Presentation_x0020_Date>
    <fc15c16204564de583b4c942b10d19ec xmlns="01c77077-aee4-4b5f-bd4e-9cd40a6fff29">
      <Terms xmlns="http://schemas.microsoft.com/office/infopath/2007/PartnerControls"/>
    </fc15c16204564de583b4c942b10d19ec>
    <mb2e01f7e2d8413988e28e59aa226eec xmlns="01c77077-aee4-4b5f-bd4e-9cd40a6fff29">
      <Terms xmlns="http://schemas.microsoft.com/office/infopath/2007/PartnerControls">
        <TermInfo xmlns="http://schemas.microsoft.com/office/infopath/2007/PartnerControls">
          <TermName xmlns="http://schemas.microsoft.com/office/infopath/2007/PartnerControls">Microsoft Ignite</TermName>
          <TermId xmlns="http://schemas.microsoft.com/office/infopath/2007/PartnerControls">9323c522-fe4b-4922-816b-10a1920d7afb</TermId>
        </TermInfo>
      </Terms>
    </mb2e01f7e2d8413988e28e59aa226eec>
    <MS_x0020_Content_x0020_Owner xmlns="01c77077-aee4-4b5f-bd4e-9cd40a6fff29">
      <UserInfo>
        <DisplayName/>
        <AccountId xsi:nil="true"/>
        <AccountType/>
      </UserInfo>
    </MS_x0020_Content_x0020_Owner>
    <Session_x0020_Code xmlns="01c77077-aee4-4b5f-bd4e-9cd40a6fff29">BRK2085</Session_x0020_Code>
    <Event_x0020_End_x0020_Date xmlns="01c77077-aee4-4b5f-bd4e-9cd40a6fff29">2016-09-30T07:00:00+00:00</Event_x0020_End_x0020_Date>
    <o1010385baed4da9b5076a6aa651d1e5 xmlns="01c77077-aee4-4b5f-bd4e-9cd40a6fff29">
      <Terms xmlns="http://schemas.microsoft.com/office/infopath/2007/PartnerControls"/>
    </o1010385baed4da9b5076a6aa651d1e5>
    <kc6d1bd9a46e4e5fbbbf99ca3de7a092 xmlns="01c77077-aee4-4b5f-bd4e-9cd40a6fff29">
      <Terms xmlns="http://schemas.microsoft.com/office/infopath/2007/PartnerControls"/>
    </kc6d1bd9a46e4e5fbbbf99ca3de7a092>
    <MS_x0020_Speaker xmlns="01c77077-aee4-4b5f-bd4e-9cd40a6fff29">
      <UserInfo>
        <DisplayName/>
        <AccountId xsi:nil="true"/>
        <AccountType/>
      </UserInfo>
    </MS_x0020_Speaker>
    <TaxKeywordTaxHTField xmlns="230e9df3-be65-4c73-a93b-d1236ebd677e">
      <Terms xmlns="http://schemas.microsoft.com/office/infopath/2007/PartnerControls">
        <TermInfo xmlns="http://schemas.microsoft.com/office/infopath/2007/PartnerControls">
          <TermName xmlns="http://schemas.microsoft.com/office/infopath/2007/PartnerControls">Microsoft Ignite 2016</TermName>
          <TermId xmlns="http://schemas.microsoft.com/office/infopath/2007/PartnerControls">e2f6a88c-86f9-4b25-a2af-b5c3afa8c82a</TermId>
        </TermInfo>
      </Terms>
    </TaxKeywordTaxHTField>
    <TaxCatchAll xmlns="230e9df3-be65-4c73-a93b-d1236ebd677e">
      <Value>174</Value>
      <Value>177</Value>
      <Value>176</Value>
      <Value>175</Value>
    </TaxCatchAll>
    <NumberofDownloads xmlns="230e9df3-be65-4c73-a93b-d1236ebd677e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PresentationsDoc" ma:contentTypeID="0x01010031DCF4CA090F824DB1E4CCBB6B9D64EA00101E8AAD132F8F4D96340D6376C8BB3E" ma:contentTypeVersion="22" ma:contentTypeDescription="" ma:contentTypeScope="" ma:versionID="8add498658ef06bbcf3bc1f2c97d938c">
  <xsd:schema xmlns:xsd="http://www.w3.org/2001/XMLSchema" xmlns:xs="http://www.w3.org/2001/XMLSchema" xmlns:p="http://schemas.microsoft.com/office/2006/metadata/properties" xmlns:ns1="http://schemas.microsoft.com/sharepoint/v3" xmlns:ns2="01c77077-aee4-4b5f-bd4e-9cd40a6fff29" xmlns:ns3="230e9df3-be65-4c73-a93b-d1236ebd677e" xmlns:ns5="8ff673fc-3231-4e3a-893b-6d7f7cd32766" targetNamespace="http://schemas.microsoft.com/office/2006/metadata/properties" ma:root="true" ma:fieldsID="a14070d067e341e7ddc7e27ecc4a2d88" ns1:_="" ns2:_="" ns3:_="" ns5:_="">
    <xsd:import namespace="http://schemas.microsoft.com/sharepoint/v3"/>
    <xsd:import namespace="01c77077-aee4-4b5f-bd4e-9cd40a6fff29"/>
    <xsd:import namespace="230e9df3-be65-4c73-a93b-d1236ebd677e"/>
    <xsd:import namespace="8ff673fc-3231-4e3a-893b-6d7f7cd32766"/>
    <xsd:element name="properties">
      <xsd:complexType>
        <xsd:sequence>
          <xsd:element name="documentManagement">
            <xsd:complexType>
              <xsd:all>
                <xsd:element ref="ns2:mb2e01f7e2d8413988e28e59aa226eec" minOccurs="0"/>
                <xsd:element ref="ns3:TaxCatchAll" minOccurs="0"/>
                <xsd:element ref="ns3:TaxCatchAllLabel" minOccurs="0"/>
                <xsd:element ref="ns2:iaa5f83406f94009a0f6a3e890699ff7" minOccurs="0"/>
                <xsd:element ref="ns2:d12e2661e9634d9aa98bbb375f31aced" minOccurs="0"/>
                <xsd:element ref="ns2:Event_x0020_Start_x0020_Date" minOccurs="0"/>
                <xsd:element ref="ns2:Event_x0020_End_x0020_Date" minOccurs="0"/>
                <xsd:element ref="ns2:Presentation_x0020_Date" minOccurs="0"/>
                <xsd:element ref="ns2:MS_x0020_Speaker" minOccurs="0"/>
                <xsd:element ref="ns2:External_x0020_Speaker" minOccurs="0"/>
                <xsd:element ref="ns2:o1010385baed4da9b5076a6aa651d1e5" minOccurs="0"/>
                <xsd:element ref="ns2:kc6d1bd9a46e4e5fbbbf99ca3de7a092" minOccurs="0"/>
                <xsd:element ref="ns2:Session_x0020_Code" minOccurs="0"/>
                <xsd:element ref="ns2:MS_x0020_Content_x0020_Owner" minOccurs="0"/>
                <xsd:element ref="ns2:m6878b9dd7994da4ba144f95347d99c6" minOccurs="0"/>
                <xsd:element ref="ns2:fc15c16204564de583b4c942b10d19ec" minOccurs="0"/>
                <xsd:element ref="ns1:AverageRating" minOccurs="0"/>
                <xsd:element ref="ns1:RatingCount" minOccurs="0"/>
                <xsd:element ref="ns1:LikesCount" minOccurs="0"/>
                <xsd:element ref="ns3:TaxKeywordTaxHTField" minOccurs="0"/>
                <xsd:element ref="ns5:Target_x0020_Audiences" minOccurs="0"/>
                <xsd:element ref="ns2:SharedWithUsers" minOccurs="0"/>
                <xsd:element ref="ns2:SharedWithDetails" minOccurs="0"/>
                <xsd:element ref="ns3:NumberofDownloa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AverageRating" ma:index="31" nillable="true" ma:displayName="Rating (0-5)" ma:decimals="2" ma:description="Average value of all the ratings that have been submitted" ma:internalName="AverageRating" ma:readOnly="true">
      <xsd:simpleType>
        <xsd:restriction base="dms:Number"/>
      </xsd:simpleType>
    </xsd:element>
    <xsd:element name="RatingCount" ma:index="32" nillable="true" ma:displayName="Number of Ratings" ma:decimals="0" ma:description="Number of ratings submitted" ma:internalName="RatingCount" ma:readOnly="true">
      <xsd:simpleType>
        <xsd:restriction base="dms:Number"/>
      </xsd:simpleType>
    </xsd:element>
    <xsd:element name="LikesCount" ma:index="33" nillable="true" ma:displayName="Number of Likes" ma:internalName="LikesCount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1c77077-aee4-4b5f-bd4e-9cd40a6fff29" elementFormDefault="qualified">
    <xsd:import namespace="http://schemas.microsoft.com/office/2006/documentManagement/types"/>
    <xsd:import namespace="http://schemas.microsoft.com/office/infopath/2007/PartnerControls"/>
    <xsd:element name="mb2e01f7e2d8413988e28e59aa226eec" ma:index="8" nillable="true" ma:taxonomy="true" ma:internalName="mb2e01f7e2d8413988e28e59aa226eec" ma:taxonomyFieldName="Event_x0020_Name" ma:displayName="Event Name" ma:default="" ma:fieldId="{6b2e01f7-e2d8-4139-88e2-8e59aa226eec}" ma:sspId="e385fb40-52d4-4fae-9c5b-3e8ff8a5878e" ma:termSetId="32cfb7b5-aebe-4989-95ed-0d5619f5d6c0" ma:anchorId="eaa4d92a-3824-4a49-92be-7ef169e4e325" ma:open="false" ma:isKeyword="false">
      <xsd:complexType>
        <xsd:sequence>
          <xsd:element ref="pc:Terms" minOccurs="0" maxOccurs="1"/>
        </xsd:sequence>
      </xsd:complexType>
    </xsd:element>
    <xsd:element name="iaa5f83406f94009a0f6a3e890699ff7" ma:index="12" nillable="true" ma:taxonomy="true" ma:internalName="iaa5f83406f94009a0f6a3e890699ff7" ma:taxonomyFieldName="Event_x0020_Location" ma:displayName="Event Location" ma:default="" ma:fieldId="{2aa5f834-06f9-4009-a0f6-a3e890699ff7}" ma:sspId="e385fb40-52d4-4fae-9c5b-3e8ff8a5878e" ma:termSetId="ff02addd-433e-4baa-a831-22be402789db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d12e2661e9634d9aa98bbb375f31aced" ma:index="14" nillable="true" ma:taxonomy="true" ma:internalName="d12e2661e9634d9aa98bbb375f31aced" ma:taxonomyFieldName="Event_x0020_Venue" ma:displayName="Event Venue" ma:default="" ma:fieldId="{d12e2661-e963-4d9a-a98b-bb375f31aced}" ma:sspId="e385fb40-52d4-4fae-9c5b-3e8ff8a5878e" ma:termSetId="ff02addd-433e-4baa-a831-22be402789db" ma:anchorId="d989be80-0593-11e1-be50-0800200c9a66" ma:open="false" ma:isKeyword="false">
      <xsd:complexType>
        <xsd:sequence>
          <xsd:element ref="pc:Terms" minOccurs="0" maxOccurs="1"/>
        </xsd:sequence>
      </xsd:complexType>
    </xsd:element>
    <xsd:element name="Event_x0020_Start_x0020_Date" ma:index="16" nillable="true" ma:displayName="Event Start Date" ma:format="DateOnly" ma:internalName="Event_x0020_Start_x0020_Date">
      <xsd:simpleType>
        <xsd:restriction base="dms:DateTime"/>
      </xsd:simpleType>
    </xsd:element>
    <xsd:element name="Event_x0020_End_x0020_Date" ma:index="17" nillable="true" ma:displayName="Event End Date" ma:format="DateOnly" ma:internalName="Event_x0020_End_x0020_Date">
      <xsd:simpleType>
        <xsd:restriction base="dms:DateTime"/>
      </xsd:simpleType>
    </xsd:element>
    <xsd:element name="Presentation_x0020_Date" ma:index="18" nillable="true" ma:displayName="Presentation Date" ma:format="DateOnly" ma:internalName="Presentation_x0020_Date">
      <xsd:simpleType>
        <xsd:restriction base="dms:DateTime"/>
      </xsd:simpleType>
    </xsd:element>
    <xsd:element name="MS_x0020_Speaker" ma:index="19" nillable="true" ma:displayName="MS Speaker" ma:list="UserInfo" ma:SharePointGroup="0" ma:internalName="MS_x0020_Speaker" ma:showField="ImnNam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External_x0020_Speaker" ma:index="20" nillable="true" ma:displayName="External Speaker" ma:internalName="External_x0020_Speaker">
      <xsd:simpleType>
        <xsd:restriction base="dms:Text">
          <xsd:maxLength value="255"/>
        </xsd:restriction>
      </xsd:simpleType>
    </xsd:element>
    <xsd:element name="o1010385baed4da9b5076a6aa651d1e5" ma:index="21" nillable="true" ma:taxonomy="true" ma:internalName="o1010385baed4da9b5076a6aa651d1e5" ma:taxonomyFieldName="Product" ma:displayName="Product" ma:default="" ma:fieldId="{81010385-baed-4da9-b507-6a6aa651d1e5}" ma:taxonomyMulti="true" ma:sspId="e385fb40-52d4-4fae-9c5b-3e8ff8a5878e" ma:termSetId="e8298524-23d5-441d-8e61-21bed1c2c470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kc6d1bd9a46e4e5fbbbf99ca3de7a092" ma:index="23" nillable="true" ma:taxonomy="true" ma:internalName="kc6d1bd9a46e4e5fbbbf99ca3de7a092" ma:taxonomyFieldName="Campaign" ma:displayName="Campaign" ma:default="" ma:fieldId="{4c6d1bd9-a46e-4e5f-bbbf-99ca3de7a092}" ma:taxonomyMulti="true" ma:sspId="e385fb40-52d4-4fae-9c5b-3e8ff8a5878e" ma:termSetId="eb6054b1-3a98-4c79-97b4-d20150dd266e" ma:anchorId="a7bf803d-fc4f-4bb4-903c-88e76437cc17" ma:open="false" ma:isKeyword="false">
      <xsd:complexType>
        <xsd:sequence>
          <xsd:element ref="pc:Terms" minOccurs="0" maxOccurs="1"/>
        </xsd:sequence>
      </xsd:complexType>
    </xsd:element>
    <xsd:element name="Session_x0020_Code" ma:index="25" nillable="true" ma:displayName="Session Code" ma:internalName="Session_x0020_Code">
      <xsd:simpleType>
        <xsd:restriction base="dms:Text">
          <xsd:maxLength value="255"/>
        </xsd:restriction>
      </xsd:simpleType>
    </xsd:element>
    <xsd:element name="MS_x0020_Content_x0020_Owner" ma:index="26" nillable="true" ma:displayName="MS Content Owner" ma:list="UserInfo" ma:SharePointGroup="0" ma:internalName="MS_x0020_Content_x0020_Owner" ma:showField="ImnName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m6878b9dd7994da4ba144f95347d99c6" ma:index="27" nillable="true" ma:taxonomy="true" ma:internalName="m6878b9dd7994da4ba144f95347d99c6" ma:taxonomyFieldName="Track" ma:displayName="Track" ma:readOnly="false" ma:default="" ma:fieldId="{66878b9d-d799-4da4-ba14-4f95347d99c6}" ma:sspId="e385fb40-52d4-4fae-9c5b-3e8ff8a5878e" ma:termSetId="8113a965-58e2-4a85-99b9-55376be5482e" ma:anchorId="00000000-0000-0000-0000-000000000000" ma:open="true" ma:isKeyword="false">
      <xsd:complexType>
        <xsd:sequence>
          <xsd:element ref="pc:Terms" minOccurs="0" maxOccurs="1"/>
        </xsd:sequence>
      </xsd:complexType>
    </xsd:element>
    <xsd:element name="fc15c16204564de583b4c942b10d19ec" ma:index="29" nillable="true" ma:taxonomy="true" ma:internalName="fc15c16204564de583b4c942b10d19ec" ma:taxonomyFieldName="Audience1" ma:displayName="Audience" ma:default="" ma:fieldId="{fc15c162-0456-4de5-83b4-c942b10d19ec}" ma:taxonomyMulti="true" ma:sspId="e385fb40-52d4-4fae-9c5b-3e8ff8a5878e" ma:termSetId="02c0b350-7782-44ed-b079-a5ef0c1b9fe9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SharedWithUsers" ma:index="38" nillable="true" ma:displayName="Shared With" ma:description="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39" nillable="true" ma:displayName="Shared With Details" ma:description="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9" nillable="true" ma:displayName="Taxonomy Catch All Column" ma:description="" ma:hidden="true" ma:list="{0d8ba32e-6f24-4e39-985b-e3fd5ec6bdb7}" ma:internalName="TaxCatchAll" ma:showField="CatchAllData" ma:web="01c77077-aee4-4b5f-bd4e-9cd40a6fff29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axCatchAllLabel" ma:index="10" nillable="true" ma:displayName="Taxonomy Catch All Column1" ma:description="" ma:hidden="true" ma:list="{0d8ba32e-6f24-4e39-985b-e3fd5ec6bdb7}" ma:internalName="TaxCatchAllLabel" ma:readOnly="true" ma:showField="CatchAllDataLabel" ma:web="01c77077-aee4-4b5f-bd4e-9cd40a6fff29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axKeywordTaxHTField" ma:index="35" nillable="true" ma:taxonomy="true" ma:internalName="TaxKeywordTaxHTField" ma:taxonomyFieldName="TaxKeyword" ma:displayName="Enterprise Keywords" ma:fieldId="{23f27201-bee3-471e-b2e7-b64fd8b7ca38}" ma:taxonomyMulti="true" ma:sspId="e385fb40-52d4-4fae-9c5b-3e8ff8a5878e" ma:termSetId="00000000-0000-0000-0000-000000000000" ma:anchorId="00000000-0000-0000-0000-000000000000" ma:open="true" ma:isKeyword="true">
      <xsd:complexType>
        <xsd:sequence>
          <xsd:element ref="pc:Terms" minOccurs="0" maxOccurs="1"/>
        </xsd:sequence>
      </xsd:complexType>
    </xsd:element>
    <xsd:element name="NumberofDownloads" ma:index="40" nillable="true" ma:displayName="NumberofDownloads" ma:internalName="NumberofDownloads">
      <xsd:simpleType>
        <xsd:restriction base="dms:Text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ff673fc-3231-4e3a-893b-6d7f7cd32766" elementFormDefault="qualified">
    <xsd:import namespace="http://schemas.microsoft.com/office/2006/documentManagement/types"/>
    <xsd:import namespace="http://schemas.microsoft.com/office/infopath/2007/PartnerControls"/>
    <xsd:element name="Target_x0020_Audiences" ma:index="37" nillable="true" ma:displayName="Target Audiences" ma:internalName="Target_x0020_Audiences">
      <xsd:simpleType>
        <xsd:restriction base="dms:Unknow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 ma:index="34" ma:displayName="Keywords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758FDAC0-319D-4A54-8D8E-1D42CB1F8004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F990F116-B58F-4255-B05B-DA3808E0E5C6}">
  <ds:schemaRefs>
    <ds:schemaRef ds:uri="http://schemas.microsoft.com/office/2006/documentManagement/types"/>
    <ds:schemaRef ds:uri="8ff673fc-3231-4e3a-893b-6d7f7cd32766"/>
    <ds:schemaRef ds:uri="http://schemas.microsoft.com/office/infopath/2007/PartnerControls"/>
    <ds:schemaRef ds:uri="http://purl.org/dc/elements/1.1/"/>
    <ds:schemaRef ds:uri="http://schemas.microsoft.com/office/2006/metadata/properties"/>
    <ds:schemaRef ds:uri="http://schemas.openxmlformats.org/package/2006/metadata/core-properties"/>
    <ds:schemaRef ds:uri="http://purl.org/dc/terms/"/>
    <ds:schemaRef ds:uri="http://schemas.microsoft.com/sharepoint/v3"/>
    <ds:schemaRef ds:uri="230e9df3-be65-4c73-a93b-d1236ebd677e"/>
    <ds:schemaRef ds:uri="01c77077-aee4-4b5f-bd4e-9cd40a6fff29"/>
    <ds:schemaRef ds:uri="http://www.w3.org/XML/1998/namespace"/>
    <ds:schemaRef ds:uri="http://purl.org/dc/dcmitype/"/>
  </ds:schemaRefs>
</ds:datastoreItem>
</file>

<file path=customXml/itemProps3.xml><?xml version="1.0" encoding="utf-8"?>
<ds:datastoreItem xmlns:ds="http://schemas.openxmlformats.org/officeDocument/2006/customXml" ds:itemID="{6D8F288A-5131-4E80-AB86-F10FC037383B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01c77077-aee4-4b5f-bd4e-9cd40a6fff29"/>
    <ds:schemaRef ds:uri="230e9df3-be65-4c73-a93b-d1236ebd677e"/>
    <ds:schemaRef ds:uri="8ff673fc-3231-4e3a-893b-6d7f7cd32766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Microsoft_2016_16x9_Template_v02</Template>
  <TotalTime>854</TotalTime>
  <Words>1402</Words>
  <Application>Microsoft Office PowerPoint</Application>
  <PresentationFormat>Custom</PresentationFormat>
  <Paragraphs>239</Paragraphs>
  <Slides>27</Slides>
  <Notes>13</Notes>
  <HiddenSlides>1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8</vt:i4>
      </vt:variant>
      <vt:variant>
        <vt:lpstr>Slide Titles</vt:lpstr>
      </vt:variant>
      <vt:variant>
        <vt:i4>27</vt:i4>
      </vt:variant>
    </vt:vector>
  </HeadingPairs>
  <TitlesOfParts>
    <vt:vector size="42" baseType="lpstr">
      <vt:lpstr>Arial</vt:lpstr>
      <vt:lpstr>Consolas</vt:lpstr>
      <vt:lpstr>Courier</vt:lpstr>
      <vt:lpstr>Courier New</vt:lpstr>
      <vt:lpstr>Segoe UI</vt:lpstr>
      <vt:lpstr>Segoe UI Light</vt:lpstr>
      <vt:lpstr>Wingdings</vt:lpstr>
      <vt:lpstr>5-50002_Ignite_Breakout_Template</vt:lpstr>
      <vt:lpstr>6-30537_Envision 2016 Concurrent Template_Dark</vt:lpstr>
      <vt:lpstr>1_5-50002_Ignite_Breakout_Template</vt:lpstr>
      <vt:lpstr>2_5-50002_Ignite_Breakout_Template</vt:lpstr>
      <vt:lpstr>3_5-50002_Ignite_Breakout_Template</vt:lpstr>
      <vt:lpstr>3_5-30660_TR21_BO_CT_Template</vt:lpstr>
      <vt:lpstr>4_5-50002_Ignite_Breakout_Template</vt:lpstr>
      <vt:lpstr>1_6-30537_Envision 2016 Concurrent Template_Dark</vt:lpstr>
      <vt:lpstr>App Service Management Tools</vt:lpstr>
      <vt:lpstr>Portal</vt:lpstr>
      <vt:lpstr>Two Tips</vt:lpstr>
      <vt:lpstr>PowerPoint Presentation</vt:lpstr>
      <vt:lpstr>Internal portal</vt:lpstr>
      <vt:lpstr>CLI 2.0 (Preview)</vt:lpstr>
      <vt:lpstr>PowerPoint Presentation</vt:lpstr>
      <vt:lpstr>Announcing Azure Command-Line Interface (CLI) 2.0 Preview</vt:lpstr>
      <vt:lpstr>Goals for the new release</vt:lpstr>
      <vt:lpstr>PowerPoint Presentation</vt:lpstr>
      <vt:lpstr>Installation Walkthrough: Bash on Windows</vt:lpstr>
      <vt:lpstr>Demo</vt:lpstr>
      <vt:lpstr>PowerPoint Presentation</vt:lpstr>
      <vt:lpstr>App Service Companion</vt:lpstr>
      <vt:lpstr>App Service Companion</vt:lpstr>
      <vt:lpstr>App Service Companion</vt:lpstr>
      <vt:lpstr>Visual Studio</vt:lpstr>
      <vt:lpstr>Introducing Linux on Azure App Service</vt:lpstr>
      <vt:lpstr>Why Linux?</vt:lpstr>
      <vt:lpstr>Be Where Your Customers Are </vt:lpstr>
      <vt:lpstr>Embracing Change </vt:lpstr>
      <vt:lpstr>Demos</vt:lpstr>
      <vt:lpstr>Roadmap</vt:lpstr>
      <vt:lpstr>Roadmap with Features</vt:lpstr>
      <vt:lpstr>Roadmap with Features</vt:lpstr>
      <vt:lpstr>How do I engage </vt:lpstr>
      <vt:lpstr>PowerPoint Presentation</vt:lpstr>
    </vt:vector>
  </TitlesOfParts>
  <Manager/>
  <Company>Microsoft Corporation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DxNext Upskilling: Selecting the right Azure service</dc:title>
  <dc:subject>&lt;Speech title here&gt;</dc:subject>
  <dc:creator>Jon Galloway</dc:creator>
  <cp:keywords>Microsoft 2016</cp:keywords>
  <cp:lastModifiedBy>Jon Galloway</cp:lastModifiedBy>
  <cp:revision>21</cp:revision>
  <dcterms:created xsi:type="dcterms:W3CDTF">2016-09-26T14:58:45Z</dcterms:created>
  <dcterms:modified xsi:type="dcterms:W3CDTF">2016-11-30T05:24:19Z</dcterms:modified>
  <cp:category>Microsoft 2016</cp:category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0x01010031DCF4CA090F824DB1E4CCBB6B9D64EA00101E8AAD132F8F4D96340D6376C8BB3E</vt:lpwstr>
  </property>
  <property fmtid="{D5CDD505-2E9C-101B-9397-08002B2CF9AE}" pid="3" name="Product">
    <vt:lpwstr/>
  </property>
  <property fmtid="{D5CDD505-2E9C-101B-9397-08002B2CF9AE}" pid="4" name="Event1">
    <vt:lpwstr>622;#Unassigned|2c8af875-f38a-40b8-a0a9-056aed3fc8c0</vt:lpwstr>
  </property>
  <property fmtid="{D5CDD505-2E9C-101B-9397-08002B2CF9AE}" pid="5" name="Audience">
    <vt:lpwstr/>
  </property>
  <property fmtid="{D5CDD505-2E9C-101B-9397-08002B2CF9AE}" pid="6" name="Event Venue">
    <vt:lpwstr>177;#Georgia World Congress Center|ea0ece34-59a6-4d43-8d9e-d0f9e2a2f1ce</vt:lpwstr>
  </property>
  <property fmtid="{D5CDD505-2E9C-101B-9397-08002B2CF9AE}" pid="7" name="Track">
    <vt:lpwstr/>
  </property>
  <property fmtid="{D5CDD505-2E9C-101B-9397-08002B2CF9AE}" pid="8" name="Event Location">
    <vt:lpwstr>176;#Atlanta|01fb9831-5840-48a0-a576-3e48f42baa53</vt:lpwstr>
  </property>
  <property fmtid="{D5CDD505-2E9C-101B-9397-08002B2CF9AE}" pid="9" name="Campaign">
    <vt:lpwstr/>
  </property>
  <property fmtid="{D5CDD505-2E9C-101B-9397-08002B2CF9AE}" pid="10" name="IsMyDocuments">
    <vt:bool>true</vt:bool>
  </property>
  <property fmtid="{D5CDD505-2E9C-101B-9397-08002B2CF9AE}" pid="11" name="TaxKeyword">
    <vt:lpwstr>174;#Microsoft Ignite 2016|e2f6a88c-86f9-4b25-a2af-b5c3afa8c82a</vt:lpwstr>
  </property>
  <property fmtid="{D5CDD505-2E9C-101B-9397-08002B2CF9AE}" pid="12" name="Audience1">
    <vt:lpwstr/>
  </property>
  <property fmtid="{D5CDD505-2E9C-101B-9397-08002B2CF9AE}" pid="13" name="Event Name">
    <vt:lpwstr>175;#Microsoft Ignite|9323c522-fe4b-4922-816b-10a1920d7afb</vt:lpwstr>
  </property>
</Properties>
</file>

<file path=docProps/thumbnail.jpeg>
</file>